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0"/>
  </p:notesMasterIdLst>
  <p:sldIdLst>
    <p:sldId id="256" r:id="rId2"/>
    <p:sldId id="259" r:id="rId3"/>
    <p:sldId id="271" r:id="rId4"/>
    <p:sldId id="278" r:id="rId5"/>
    <p:sldId id="261" r:id="rId6"/>
    <p:sldId id="301" r:id="rId7"/>
    <p:sldId id="304" r:id="rId8"/>
    <p:sldId id="303" r:id="rId9"/>
    <p:sldId id="305" r:id="rId10"/>
    <p:sldId id="266" r:id="rId11"/>
    <p:sldId id="306" r:id="rId12"/>
    <p:sldId id="263" r:id="rId13"/>
    <p:sldId id="262" r:id="rId14"/>
    <p:sldId id="264" r:id="rId15"/>
    <p:sldId id="269" r:id="rId16"/>
    <p:sldId id="315" r:id="rId17"/>
    <p:sldId id="316" r:id="rId18"/>
    <p:sldId id="317" r:id="rId19"/>
  </p:sldIdLst>
  <p:sldSz cx="9144000" cy="5143500" type="screen16x9"/>
  <p:notesSz cx="6858000" cy="9144000"/>
  <p:embeddedFontLst>
    <p:embeddedFont>
      <p:font typeface="Amatic SC" panose="00000500000000000000" pitchFamily="2" charset="-79"/>
      <p:regular r:id="rId21"/>
      <p:bold r:id="rId22"/>
    </p:embeddedFont>
    <p:embeddedFont>
      <p:font typeface="Calibri" panose="020F0502020204030204" pitchFamily="34" charset="0"/>
      <p:regular r:id="rId23"/>
      <p:bold r:id="rId24"/>
      <p:italic r:id="rId25"/>
      <p:boldItalic r:id="rId26"/>
    </p:embeddedFont>
    <p:embeddedFont>
      <p:font typeface="Kreon" panose="020B0604020202020204" charset="0"/>
      <p:regular r:id="rId27"/>
      <p:bold r:id="rId28"/>
    </p:embeddedFont>
    <p:embeddedFont>
      <p:font typeface="Lato" panose="020F0502020204030203" pitchFamily="34" charset="0"/>
      <p:regular r:id="rId29"/>
      <p:bold r:id="rId30"/>
      <p:italic r:id="rId31"/>
      <p:boldItalic r:id="rId32"/>
    </p:embeddedFont>
    <p:embeddedFont>
      <p:font typeface="Segoe UI Historic" panose="020B0502040204020203" pitchFamily="34" charset="0"/>
      <p:regular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3122"/>
    <a:srgbClr val="B38AAD"/>
    <a:srgbClr val="38761D"/>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DED2736-3C3A-42A9-AC18-89BBDD6EA17A}">
  <a:tblStyle styleId="{BDED2736-3C3A-42A9-AC18-89BBDD6EA17A}" styleName="Table_0">
    <a:wholeTbl>
      <a:tcTxStyle b="off" i="off">
        <a:font>
          <a:latin typeface="Calibri"/>
          <a:ea typeface="Calibri"/>
          <a:cs typeface="Calibri"/>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7A2B71B-0E8C-494A-9EC2-BC39F3E6B250}"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67" autoAdjust="0"/>
    <p:restoredTop sz="92509" autoAdjust="0"/>
  </p:normalViewPr>
  <p:slideViewPr>
    <p:cSldViewPr snapToGrid="0">
      <p:cViewPr>
        <p:scale>
          <a:sx n="72" d="100"/>
          <a:sy n="72" d="100"/>
        </p:scale>
        <p:origin x="1714" y="61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jpg>
</file>

<file path=ppt/media/image11.png>
</file>

<file path=ppt/media/image12.pn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acfa05443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acfa05443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a48352201a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a48352201a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acfa054435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acfa054435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acfa054435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acfa05443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9e81e5ac16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9e81e5ac16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a2d74e8248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a2d74e8248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2d74e824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2d74e824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a48352201a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a48352201a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a2d74e8248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a2d74e8248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FFFFF"/>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806875"/>
            <a:ext cx="4032000" cy="1666500"/>
          </a:xfrm>
          <a:prstGeom prst="rect">
            <a:avLst/>
          </a:prstGeom>
        </p:spPr>
        <p:txBody>
          <a:bodyPr spcFirstLastPara="1" wrap="square" lIns="91425" tIns="91425" rIns="91425" bIns="91425" anchor="b" anchorCtr="0">
            <a:noAutofit/>
          </a:bodyPr>
          <a:lstStyle>
            <a:lvl1pPr lvl="0">
              <a:spcBef>
                <a:spcPts val="0"/>
              </a:spcBef>
              <a:spcAft>
                <a:spcPts val="0"/>
              </a:spcAft>
              <a:buSzPts val="6000"/>
              <a:buFont typeface="Kreon"/>
              <a:buNone/>
              <a:defRPr sz="6000">
                <a:latin typeface="Kreon"/>
                <a:ea typeface="Kreon"/>
                <a:cs typeface="Kreon"/>
                <a:sym typeface="Kreon"/>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798450"/>
            <a:ext cx="4032000" cy="805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2"/>
              </a:buClr>
              <a:buSzPts val="2400"/>
              <a:buFont typeface="Kreon"/>
              <a:buNone/>
              <a:defRPr sz="2400">
                <a:solidFill>
                  <a:schemeClr val="dk2"/>
                </a:solidFill>
                <a:latin typeface="Kreon"/>
                <a:ea typeface="Kreon"/>
                <a:cs typeface="Kreon"/>
                <a:sym typeface="Kreon"/>
              </a:defRPr>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CUSTOM_1">
    <p:bg>
      <p:bgPr>
        <a:solidFill>
          <a:schemeClr val="lt1"/>
        </a:solidFill>
        <a:effectLst/>
      </p:bgPr>
    </p:bg>
    <p:spTree>
      <p:nvGrpSpPr>
        <p:cNvPr id="1" name="Shape 55"/>
        <p:cNvGrpSpPr/>
        <p:nvPr/>
      </p:nvGrpSpPr>
      <p:grpSpPr>
        <a:xfrm>
          <a:off x="0" y="0"/>
          <a:ext cx="0" cy="0"/>
          <a:chOff x="0" y="0"/>
          <a:chExt cx="0" cy="0"/>
        </a:xfrm>
      </p:grpSpPr>
      <p:sp>
        <p:nvSpPr>
          <p:cNvPr id="56" name="Google Shape;56;p19"/>
          <p:cNvSpPr txBox="1">
            <a:spLocks noGrp="1"/>
          </p:cNvSpPr>
          <p:nvPr>
            <p:ph type="body" idx="1"/>
          </p:nvPr>
        </p:nvSpPr>
        <p:spPr>
          <a:xfrm>
            <a:off x="713225" y="2651600"/>
            <a:ext cx="3192900" cy="1496700"/>
          </a:xfrm>
          <a:prstGeom prst="rect">
            <a:avLst/>
          </a:prstGeom>
        </p:spPr>
        <p:txBody>
          <a:bodyPr spcFirstLastPara="1" wrap="square" lIns="91425" tIns="91425" rIns="91425" bIns="91425" anchor="ctr" anchorCtr="0">
            <a:noAutofit/>
          </a:bodyPr>
          <a:lstStyle>
            <a:lvl1pPr marL="457200" lvl="0" indent="-342900">
              <a:lnSpc>
                <a:spcPct val="100000"/>
              </a:lnSpc>
              <a:spcBef>
                <a:spcPts val="0"/>
              </a:spcBef>
              <a:spcAft>
                <a:spcPts val="0"/>
              </a:spcAft>
              <a:buSzPts val="1800"/>
              <a:buChar char="●"/>
              <a:defRPr/>
            </a:lvl1pPr>
            <a:lvl2pPr marL="914400" lvl="1" indent="-342900">
              <a:lnSpc>
                <a:spcPct val="100000"/>
              </a:lnSpc>
              <a:spcBef>
                <a:spcPts val="0"/>
              </a:spcBef>
              <a:spcAft>
                <a:spcPts val="0"/>
              </a:spcAft>
              <a:buSzPts val="1800"/>
              <a:buChar char="○"/>
              <a:defRPr sz="1800"/>
            </a:lvl2pPr>
            <a:lvl3pPr marL="1371600" lvl="2" indent="-342900">
              <a:lnSpc>
                <a:spcPct val="100000"/>
              </a:lnSpc>
              <a:spcBef>
                <a:spcPts val="0"/>
              </a:spcBef>
              <a:spcAft>
                <a:spcPts val="0"/>
              </a:spcAft>
              <a:buSzPts val="1800"/>
              <a:buChar char="■"/>
              <a:defRPr sz="1800"/>
            </a:lvl3pPr>
            <a:lvl4pPr marL="1828800" lvl="3" indent="-342900">
              <a:lnSpc>
                <a:spcPct val="100000"/>
              </a:lnSpc>
              <a:spcBef>
                <a:spcPts val="0"/>
              </a:spcBef>
              <a:spcAft>
                <a:spcPts val="0"/>
              </a:spcAft>
              <a:buSzPts val="1800"/>
              <a:buChar char="●"/>
              <a:defRPr sz="1800"/>
            </a:lvl4pPr>
            <a:lvl5pPr marL="2286000" lvl="4" indent="-342900">
              <a:lnSpc>
                <a:spcPct val="100000"/>
              </a:lnSpc>
              <a:spcBef>
                <a:spcPts val="0"/>
              </a:spcBef>
              <a:spcAft>
                <a:spcPts val="0"/>
              </a:spcAft>
              <a:buSzPts val="1800"/>
              <a:buChar char="○"/>
              <a:defRPr sz="1800"/>
            </a:lvl5pPr>
            <a:lvl6pPr marL="2743200" lvl="5" indent="-342900">
              <a:lnSpc>
                <a:spcPct val="100000"/>
              </a:lnSpc>
              <a:spcBef>
                <a:spcPts val="0"/>
              </a:spcBef>
              <a:spcAft>
                <a:spcPts val="0"/>
              </a:spcAft>
              <a:buSzPts val="1800"/>
              <a:buChar char="■"/>
              <a:defRPr sz="1800"/>
            </a:lvl6pPr>
            <a:lvl7pPr marL="3200400" lvl="6" indent="-342900">
              <a:lnSpc>
                <a:spcPct val="100000"/>
              </a:lnSpc>
              <a:spcBef>
                <a:spcPts val="0"/>
              </a:spcBef>
              <a:spcAft>
                <a:spcPts val="0"/>
              </a:spcAft>
              <a:buSzPts val="1800"/>
              <a:buChar char="●"/>
              <a:defRPr sz="1800"/>
            </a:lvl7pPr>
            <a:lvl8pPr marL="3657600" lvl="7" indent="-342900">
              <a:lnSpc>
                <a:spcPct val="100000"/>
              </a:lnSpc>
              <a:spcBef>
                <a:spcPts val="0"/>
              </a:spcBef>
              <a:spcAft>
                <a:spcPts val="0"/>
              </a:spcAft>
              <a:buSzPts val="1800"/>
              <a:buChar char="○"/>
              <a:defRPr sz="1800"/>
            </a:lvl8pPr>
            <a:lvl9pPr marL="4114800" lvl="8" indent="-342900">
              <a:lnSpc>
                <a:spcPct val="100000"/>
              </a:lnSpc>
              <a:spcBef>
                <a:spcPts val="0"/>
              </a:spcBef>
              <a:spcAft>
                <a:spcPts val="0"/>
              </a:spcAft>
              <a:buSzPts val="1800"/>
              <a:buChar char="■"/>
              <a:defRPr sz="1800"/>
            </a:lvl9pPr>
          </a:lstStyle>
          <a:p>
            <a:endParaRPr/>
          </a:p>
        </p:txBody>
      </p:sp>
      <p:sp>
        <p:nvSpPr>
          <p:cNvPr id="57" name="Google Shape;57;p19"/>
          <p:cNvSpPr txBox="1">
            <a:spLocks noGrp="1"/>
          </p:cNvSpPr>
          <p:nvPr>
            <p:ph type="title"/>
          </p:nvPr>
        </p:nvSpPr>
        <p:spPr>
          <a:xfrm>
            <a:off x="713225" y="4224500"/>
            <a:ext cx="3558600" cy="379500"/>
          </a:xfrm>
          <a:prstGeom prst="rect">
            <a:avLst/>
          </a:prstGeom>
        </p:spPr>
        <p:txBody>
          <a:bodyPr spcFirstLastPara="1" wrap="square" lIns="91425" tIns="91425" rIns="91425" bIns="91425" anchor="ctr" anchorCtr="0">
            <a:noAutofit/>
          </a:bodyPr>
          <a:lstStyle>
            <a:lvl1pPr lvl="0">
              <a:spcBef>
                <a:spcPts val="0"/>
              </a:spcBef>
              <a:spcAft>
                <a:spcPts val="0"/>
              </a:spcAft>
              <a:buClr>
                <a:srgbClr val="38761D"/>
              </a:buClr>
              <a:buSzPts val="2400"/>
              <a:buNone/>
              <a:defRPr sz="2400">
                <a:solidFill>
                  <a:srgbClr val="38761D"/>
                </a:solidFill>
              </a:defRPr>
            </a:lvl1pPr>
            <a:lvl2pPr lvl="1">
              <a:spcBef>
                <a:spcPts val="0"/>
              </a:spcBef>
              <a:spcAft>
                <a:spcPts val="0"/>
              </a:spcAft>
              <a:buClr>
                <a:srgbClr val="38761D"/>
              </a:buClr>
              <a:buSzPts val="2400"/>
              <a:buNone/>
              <a:defRPr sz="2400">
                <a:solidFill>
                  <a:srgbClr val="38761D"/>
                </a:solidFill>
                <a:latin typeface="Lato"/>
                <a:ea typeface="Lato"/>
                <a:cs typeface="Lato"/>
                <a:sym typeface="Lato"/>
              </a:defRPr>
            </a:lvl2pPr>
            <a:lvl3pPr lvl="2">
              <a:spcBef>
                <a:spcPts val="0"/>
              </a:spcBef>
              <a:spcAft>
                <a:spcPts val="0"/>
              </a:spcAft>
              <a:buClr>
                <a:srgbClr val="38761D"/>
              </a:buClr>
              <a:buSzPts val="2400"/>
              <a:buNone/>
              <a:defRPr sz="2400">
                <a:solidFill>
                  <a:srgbClr val="38761D"/>
                </a:solidFill>
                <a:latin typeface="Lato"/>
                <a:ea typeface="Lato"/>
                <a:cs typeface="Lato"/>
                <a:sym typeface="Lato"/>
              </a:defRPr>
            </a:lvl3pPr>
            <a:lvl4pPr lvl="3">
              <a:spcBef>
                <a:spcPts val="0"/>
              </a:spcBef>
              <a:spcAft>
                <a:spcPts val="0"/>
              </a:spcAft>
              <a:buClr>
                <a:srgbClr val="38761D"/>
              </a:buClr>
              <a:buSzPts val="2400"/>
              <a:buNone/>
              <a:defRPr sz="2400">
                <a:solidFill>
                  <a:srgbClr val="38761D"/>
                </a:solidFill>
                <a:latin typeface="Lato"/>
                <a:ea typeface="Lato"/>
                <a:cs typeface="Lato"/>
                <a:sym typeface="Lato"/>
              </a:defRPr>
            </a:lvl4pPr>
            <a:lvl5pPr lvl="4">
              <a:spcBef>
                <a:spcPts val="0"/>
              </a:spcBef>
              <a:spcAft>
                <a:spcPts val="0"/>
              </a:spcAft>
              <a:buClr>
                <a:srgbClr val="38761D"/>
              </a:buClr>
              <a:buSzPts val="2400"/>
              <a:buNone/>
              <a:defRPr sz="2400">
                <a:solidFill>
                  <a:srgbClr val="38761D"/>
                </a:solidFill>
                <a:latin typeface="Lato"/>
                <a:ea typeface="Lato"/>
                <a:cs typeface="Lato"/>
                <a:sym typeface="Lato"/>
              </a:defRPr>
            </a:lvl5pPr>
            <a:lvl6pPr lvl="5">
              <a:spcBef>
                <a:spcPts val="0"/>
              </a:spcBef>
              <a:spcAft>
                <a:spcPts val="0"/>
              </a:spcAft>
              <a:buClr>
                <a:srgbClr val="38761D"/>
              </a:buClr>
              <a:buSzPts val="2400"/>
              <a:buNone/>
              <a:defRPr sz="2400">
                <a:solidFill>
                  <a:srgbClr val="38761D"/>
                </a:solidFill>
                <a:latin typeface="Lato"/>
                <a:ea typeface="Lato"/>
                <a:cs typeface="Lato"/>
                <a:sym typeface="Lato"/>
              </a:defRPr>
            </a:lvl6pPr>
            <a:lvl7pPr lvl="6">
              <a:spcBef>
                <a:spcPts val="0"/>
              </a:spcBef>
              <a:spcAft>
                <a:spcPts val="0"/>
              </a:spcAft>
              <a:buClr>
                <a:srgbClr val="38761D"/>
              </a:buClr>
              <a:buSzPts val="2400"/>
              <a:buNone/>
              <a:defRPr sz="2400">
                <a:solidFill>
                  <a:srgbClr val="38761D"/>
                </a:solidFill>
                <a:latin typeface="Lato"/>
                <a:ea typeface="Lato"/>
                <a:cs typeface="Lato"/>
                <a:sym typeface="Lato"/>
              </a:defRPr>
            </a:lvl7pPr>
            <a:lvl8pPr lvl="7">
              <a:spcBef>
                <a:spcPts val="0"/>
              </a:spcBef>
              <a:spcAft>
                <a:spcPts val="0"/>
              </a:spcAft>
              <a:buClr>
                <a:srgbClr val="38761D"/>
              </a:buClr>
              <a:buSzPts val="2400"/>
              <a:buNone/>
              <a:defRPr sz="2400">
                <a:solidFill>
                  <a:srgbClr val="38761D"/>
                </a:solidFill>
                <a:latin typeface="Lato"/>
                <a:ea typeface="Lato"/>
                <a:cs typeface="Lato"/>
                <a:sym typeface="Lato"/>
              </a:defRPr>
            </a:lvl8pPr>
            <a:lvl9pPr lvl="8">
              <a:spcBef>
                <a:spcPts val="0"/>
              </a:spcBef>
              <a:spcAft>
                <a:spcPts val="0"/>
              </a:spcAft>
              <a:buClr>
                <a:srgbClr val="38761D"/>
              </a:buClr>
              <a:buSzPts val="2400"/>
              <a:buNone/>
              <a:defRPr sz="2400">
                <a:solidFill>
                  <a:srgbClr val="38761D"/>
                </a:solidFill>
                <a:latin typeface="Lato"/>
                <a:ea typeface="Lato"/>
                <a:cs typeface="Lato"/>
                <a:sym typeface="Lato"/>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58"/>
        <p:cNvGrpSpPr/>
        <p:nvPr/>
      </p:nvGrpSpPr>
      <p:grpSpPr>
        <a:xfrm>
          <a:off x="0" y="0"/>
          <a:ext cx="0" cy="0"/>
          <a:chOff x="0" y="0"/>
          <a:chExt cx="0" cy="0"/>
        </a:xfrm>
      </p:grpSpPr>
      <p:sp>
        <p:nvSpPr>
          <p:cNvPr id="59" name="Google Shape;59;p20"/>
          <p:cNvSpPr txBox="1">
            <a:spLocks noGrp="1"/>
          </p:cNvSpPr>
          <p:nvPr>
            <p:ph type="title"/>
          </p:nvPr>
        </p:nvSpPr>
        <p:spPr>
          <a:xfrm>
            <a:off x="4573200" y="539500"/>
            <a:ext cx="3864300" cy="74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0" name="Google Shape;60;p20"/>
          <p:cNvSpPr txBox="1">
            <a:spLocks noGrp="1"/>
          </p:cNvSpPr>
          <p:nvPr>
            <p:ph type="subTitle" idx="1"/>
          </p:nvPr>
        </p:nvSpPr>
        <p:spPr>
          <a:xfrm>
            <a:off x="4572000" y="2096755"/>
            <a:ext cx="1504200" cy="3645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1800"/>
              <a:buNone/>
              <a:defRPr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1" name="Google Shape;61;p20"/>
          <p:cNvSpPr txBox="1">
            <a:spLocks noGrp="1"/>
          </p:cNvSpPr>
          <p:nvPr>
            <p:ph type="title" idx="2" hasCustomPrompt="1"/>
          </p:nvPr>
        </p:nvSpPr>
        <p:spPr>
          <a:xfrm>
            <a:off x="5022750" y="1732400"/>
            <a:ext cx="602700" cy="36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3600"/>
              <a:buNone/>
              <a:defRPr sz="3600"/>
            </a:lvl2pPr>
            <a:lvl3pPr lvl="2" algn="ctr" rtl="0">
              <a:lnSpc>
                <a:spcPct val="100000"/>
              </a:lnSpc>
              <a:spcBef>
                <a:spcPts val="0"/>
              </a:spcBef>
              <a:spcAft>
                <a:spcPts val="0"/>
              </a:spcAft>
              <a:buSzPts val="3600"/>
              <a:buNone/>
              <a:defRPr sz="3600"/>
            </a:lvl3pPr>
            <a:lvl4pPr lvl="3" algn="ctr" rtl="0">
              <a:lnSpc>
                <a:spcPct val="100000"/>
              </a:lnSpc>
              <a:spcBef>
                <a:spcPts val="0"/>
              </a:spcBef>
              <a:spcAft>
                <a:spcPts val="0"/>
              </a:spcAft>
              <a:buSzPts val="3600"/>
              <a:buNone/>
              <a:defRPr sz="3600"/>
            </a:lvl4pPr>
            <a:lvl5pPr lvl="4" algn="ctr" rtl="0">
              <a:lnSpc>
                <a:spcPct val="100000"/>
              </a:lnSpc>
              <a:spcBef>
                <a:spcPts val="0"/>
              </a:spcBef>
              <a:spcAft>
                <a:spcPts val="0"/>
              </a:spcAft>
              <a:buSzPts val="3600"/>
              <a:buNone/>
              <a:defRPr sz="3600"/>
            </a:lvl5pPr>
            <a:lvl6pPr lvl="5" algn="ctr" rtl="0">
              <a:lnSpc>
                <a:spcPct val="100000"/>
              </a:lnSpc>
              <a:spcBef>
                <a:spcPts val="0"/>
              </a:spcBef>
              <a:spcAft>
                <a:spcPts val="0"/>
              </a:spcAft>
              <a:buSzPts val="3600"/>
              <a:buNone/>
              <a:defRPr sz="3600"/>
            </a:lvl6pPr>
            <a:lvl7pPr lvl="6" algn="ctr" rtl="0">
              <a:lnSpc>
                <a:spcPct val="100000"/>
              </a:lnSpc>
              <a:spcBef>
                <a:spcPts val="0"/>
              </a:spcBef>
              <a:spcAft>
                <a:spcPts val="0"/>
              </a:spcAft>
              <a:buSzPts val="3600"/>
              <a:buNone/>
              <a:defRPr sz="3600"/>
            </a:lvl7pPr>
            <a:lvl8pPr lvl="7" algn="ctr" rtl="0">
              <a:lnSpc>
                <a:spcPct val="100000"/>
              </a:lnSpc>
              <a:spcBef>
                <a:spcPts val="0"/>
              </a:spcBef>
              <a:spcAft>
                <a:spcPts val="0"/>
              </a:spcAft>
              <a:buSzPts val="3600"/>
              <a:buNone/>
              <a:defRPr sz="3600"/>
            </a:lvl8pPr>
            <a:lvl9pPr lvl="8" algn="ctr" rtl="0">
              <a:lnSpc>
                <a:spcPct val="100000"/>
              </a:lnSpc>
              <a:spcBef>
                <a:spcPts val="0"/>
              </a:spcBef>
              <a:spcAft>
                <a:spcPts val="0"/>
              </a:spcAft>
              <a:buSzPts val="3600"/>
              <a:buNone/>
              <a:defRPr sz="3600"/>
            </a:lvl9pPr>
          </a:lstStyle>
          <a:p>
            <a:r>
              <a:t>xx%</a:t>
            </a:r>
          </a:p>
        </p:txBody>
      </p:sp>
      <p:sp>
        <p:nvSpPr>
          <p:cNvPr id="62" name="Google Shape;62;p20"/>
          <p:cNvSpPr txBox="1">
            <a:spLocks noGrp="1"/>
          </p:cNvSpPr>
          <p:nvPr>
            <p:ph type="body" idx="3"/>
          </p:nvPr>
        </p:nvSpPr>
        <p:spPr>
          <a:xfrm>
            <a:off x="4572000" y="2493145"/>
            <a:ext cx="1504200" cy="364500"/>
          </a:xfrm>
          <a:prstGeom prst="rect">
            <a:avLst/>
          </a:prstGeom>
        </p:spPr>
        <p:txBody>
          <a:bodyPr spcFirstLastPara="1" wrap="square" lIns="91425" tIns="91425" rIns="91425" bIns="91425" anchor="ctr" anchorCtr="0">
            <a:noAutofit/>
          </a:bodyPr>
          <a:lstStyle>
            <a:lvl1pPr marL="457200" lvl="0" indent="-317500" algn="ctr">
              <a:lnSpc>
                <a:spcPct val="100000"/>
              </a:lnSpc>
              <a:spcBef>
                <a:spcPts val="0"/>
              </a:spcBef>
              <a:spcAft>
                <a:spcPts val="0"/>
              </a:spcAft>
              <a:buSzPts val="1400"/>
              <a:buChar char="●"/>
              <a:defRPr sz="1400"/>
            </a:lvl1pPr>
            <a:lvl2pPr marL="914400" lvl="1" indent="-317500" algn="ctr">
              <a:lnSpc>
                <a:spcPct val="100000"/>
              </a:lnSpc>
              <a:spcBef>
                <a:spcPts val="0"/>
              </a:spcBef>
              <a:spcAft>
                <a:spcPts val="0"/>
              </a:spcAft>
              <a:buSzPts val="1400"/>
              <a:buChar char="○"/>
              <a:defRPr/>
            </a:lvl2pPr>
            <a:lvl3pPr marL="1371600" lvl="2" indent="-317500" algn="ctr">
              <a:lnSpc>
                <a:spcPct val="100000"/>
              </a:lnSpc>
              <a:spcBef>
                <a:spcPts val="0"/>
              </a:spcBef>
              <a:spcAft>
                <a:spcPts val="0"/>
              </a:spcAft>
              <a:buSzPts val="1400"/>
              <a:buChar char="■"/>
              <a:defRPr/>
            </a:lvl3pPr>
            <a:lvl4pPr marL="1828800" lvl="3" indent="-317500" algn="ctr">
              <a:lnSpc>
                <a:spcPct val="100000"/>
              </a:lnSpc>
              <a:spcBef>
                <a:spcPts val="0"/>
              </a:spcBef>
              <a:spcAft>
                <a:spcPts val="0"/>
              </a:spcAft>
              <a:buSzPts val="1400"/>
              <a:buChar char="●"/>
              <a:defRPr/>
            </a:lvl4pPr>
            <a:lvl5pPr marL="2286000" lvl="4" indent="-317500" algn="ctr">
              <a:lnSpc>
                <a:spcPct val="100000"/>
              </a:lnSpc>
              <a:spcBef>
                <a:spcPts val="0"/>
              </a:spcBef>
              <a:spcAft>
                <a:spcPts val="0"/>
              </a:spcAft>
              <a:buSzPts val="1400"/>
              <a:buChar char="○"/>
              <a:defRPr/>
            </a:lvl5pPr>
            <a:lvl6pPr marL="2743200" lvl="5" indent="-317500" algn="ctr">
              <a:lnSpc>
                <a:spcPct val="100000"/>
              </a:lnSpc>
              <a:spcBef>
                <a:spcPts val="0"/>
              </a:spcBef>
              <a:spcAft>
                <a:spcPts val="0"/>
              </a:spcAft>
              <a:buSzPts val="1400"/>
              <a:buChar char="■"/>
              <a:defRPr/>
            </a:lvl6pPr>
            <a:lvl7pPr marL="3200400" lvl="6" indent="-317500" algn="ctr">
              <a:lnSpc>
                <a:spcPct val="100000"/>
              </a:lnSpc>
              <a:spcBef>
                <a:spcPts val="0"/>
              </a:spcBef>
              <a:spcAft>
                <a:spcPts val="0"/>
              </a:spcAft>
              <a:buSzPts val="1400"/>
              <a:buChar char="●"/>
              <a:defRPr/>
            </a:lvl7pPr>
            <a:lvl8pPr marL="3657600" lvl="7" indent="-317500" algn="ctr">
              <a:lnSpc>
                <a:spcPct val="100000"/>
              </a:lnSpc>
              <a:spcBef>
                <a:spcPts val="0"/>
              </a:spcBef>
              <a:spcAft>
                <a:spcPts val="0"/>
              </a:spcAft>
              <a:buSzPts val="1400"/>
              <a:buChar char="○"/>
              <a:defRPr/>
            </a:lvl8pPr>
            <a:lvl9pPr marL="4114800" lvl="8" indent="-317500" algn="ctr">
              <a:lnSpc>
                <a:spcPct val="100000"/>
              </a:lnSpc>
              <a:spcBef>
                <a:spcPts val="0"/>
              </a:spcBef>
              <a:spcAft>
                <a:spcPts val="0"/>
              </a:spcAft>
              <a:buSzPts val="1400"/>
              <a:buChar char="■"/>
              <a:defRPr/>
            </a:lvl9pPr>
          </a:lstStyle>
          <a:p>
            <a:endParaRPr/>
          </a:p>
        </p:txBody>
      </p:sp>
      <p:sp>
        <p:nvSpPr>
          <p:cNvPr id="63" name="Google Shape;63;p20"/>
          <p:cNvSpPr txBox="1">
            <a:spLocks noGrp="1"/>
          </p:cNvSpPr>
          <p:nvPr>
            <p:ph type="title" idx="4" hasCustomPrompt="1"/>
          </p:nvPr>
        </p:nvSpPr>
        <p:spPr>
          <a:xfrm>
            <a:off x="7356625" y="1732400"/>
            <a:ext cx="602700" cy="36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3600"/>
              <a:buNone/>
              <a:defRPr sz="3600"/>
            </a:lvl2pPr>
            <a:lvl3pPr lvl="2" algn="ctr" rtl="0">
              <a:lnSpc>
                <a:spcPct val="100000"/>
              </a:lnSpc>
              <a:spcBef>
                <a:spcPts val="0"/>
              </a:spcBef>
              <a:spcAft>
                <a:spcPts val="0"/>
              </a:spcAft>
              <a:buSzPts val="3600"/>
              <a:buNone/>
              <a:defRPr sz="3600"/>
            </a:lvl3pPr>
            <a:lvl4pPr lvl="3" algn="ctr" rtl="0">
              <a:lnSpc>
                <a:spcPct val="100000"/>
              </a:lnSpc>
              <a:spcBef>
                <a:spcPts val="0"/>
              </a:spcBef>
              <a:spcAft>
                <a:spcPts val="0"/>
              </a:spcAft>
              <a:buSzPts val="3600"/>
              <a:buNone/>
              <a:defRPr sz="3600"/>
            </a:lvl4pPr>
            <a:lvl5pPr lvl="4" algn="ctr" rtl="0">
              <a:lnSpc>
                <a:spcPct val="100000"/>
              </a:lnSpc>
              <a:spcBef>
                <a:spcPts val="0"/>
              </a:spcBef>
              <a:spcAft>
                <a:spcPts val="0"/>
              </a:spcAft>
              <a:buSzPts val="3600"/>
              <a:buNone/>
              <a:defRPr sz="3600"/>
            </a:lvl5pPr>
            <a:lvl6pPr lvl="5" algn="ctr" rtl="0">
              <a:lnSpc>
                <a:spcPct val="100000"/>
              </a:lnSpc>
              <a:spcBef>
                <a:spcPts val="0"/>
              </a:spcBef>
              <a:spcAft>
                <a:spcPts val="0"/>
              </a:spcAft>
              <a:buSzPts val="3600"/>
              <a:buNone/>
              <a:defRPr sz="3600"/>
            </a:lvl6pPr>
            <a:lvl7pPr lvl="6" algn="ctr" rtl="0">
              <a:lnSpc>
                <a:spcPct val="100000"/>
              </a:lnSpc>
              <a:spcBef>
                <a:spcPts val="0"/>
              </a:spcBef>
              <a:spcAft>
                <a:spcPts val="0"/>
              </a:spcAft>
              <a:buSzPts val="3600"/>
              <a:buNone/>
              <a:defRPr sz="3600"/>
            </a:lvl7pPr>
            <a:lvl8pPr lvl="7" algn="ctr" rtl="0">
              <a:lnSpc>
                <a:spcPct val="100000"/>
              </a:lnSpc>
              <a:spcBef>
                <a:spcPts val="0"/>
              </a:spcBef>
              <a:spcAft>
                <a:spcPts val="0"/>
              </a:spcAft>
              <a:buSzPts val="3600"/>
              <a:buNone/>
              <a:defRPr sz="3600"/>
            </a:lvl8pPr>
            <a:lvl9pPr lvl="8" algn="ctr" rtl="0">
              <a:lnSpc>
                <a:spcPct val="100000"/>
              </a:lnSpc>
              <a:spcBef>
                <a:spcPts val="0"/>
              </a:spcBef>
              <a:spcAft>
                <a:spcPts val="0"/>
              </a:spcAft>
              <a:buSzPts val="3600"/>
              <a:buNone/>
              <a:defRPr sz="3600"/>
            </a:lvl9pPr>
          </a:lstStyle>
          <a:p>
            <a:r>
              <a:t>xx%</a:t>
            </a:r>
          </a:p>
        </p:txBody>
      </p:sp>
      <p:sp>
        <p:nvSpPr>
          <p:cNvPr id="64" name="Google Shape;64;p20"/>
          <p:cNvSpPr txBox="1">
            <a:spLocks noGrp="1"/>
          </p:cNvSpPr>
          <p:nvPr>
            <p:ph type="subTitle" idx="5"/>
          </p:nvPr>
        </p:nvSpPr>
        <p:spPr>
          <a:xfrm>
            <a:off x="6905875" y="2096804"/>
            <a:ext cx="1504200" cy="36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b="1"/>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 name="Google Shape;65;p20"/>
          <p:cNvSpPr txBox="1">
            <a:spLocks noGrp="1"/>
          </p:cNvSpPr>
          <p:nvPr>
            <p:ph type="body" idx="6"/>
          </p:nvPr>
        </p:nvSpPr>
        <p:spPr>
          <a:xfrm>
            <a:off x="6905875" y="2493246"/>
            <a:ext cx="1504200" cy="3645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66" name="Google Shape;66;p20"/>
          <p:cNvSpPr txBox="1">
            <a:spLocks noGrp="1"/>
          </p:cNvSpPr>
          <p:nvPr>
            <p:ph type="subTitle" idx="7"/>
          </p:nvPr>
        </p:nvSpPr>
        <p:spPr>
          <a:xfrm>
            <a:off x="4572000" y="3842991"/>
            <a:ext cx="1504200" cy="36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b="1"/>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7" name="Google Shape;67;p20"/>
          <p:cNvSpPr txBox="1">
            <a:spLocks noGrp="1"/>
          </p:cNvSpPr>
          <p:nvPr>
            <p:ph type="title" idx="8" hasCustomPrompt="1"/>
          </p:nvPr>
        </p:nvSpPr>
        <p:spPr>
          <a:xfrm>
            <a:off x="5022750" y="3478575"/>
            <a:ext cx="602700" cy="36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3600"/>
              <a:buNone/>
              <a:defRPr sz="3600"/>
            </a:lvl2pPr>
            <a:lvl3pPr lvl="2" algn="ctr" rtl="0">
              <a:lnSpc>
                <a:spcPct val="100000"/>
              </a:lnSpc>
              <a:spcBef>
                <a:spcPts val="0"/>
              </a:spcBef>
              <a:spcAft>
                <a:spcPts val="0"/>
              </a:spcAft>
              <a:buSzPts val="3600"/>
              <a:buNone/>
              <a:defRPr sz="3600"/>
            </a:lvl3pPr>
            <a:lvl4pPr lvl="3" algn="ctr" rtl="0">
              <a:lnSpc>
                <a:spcPct val="100000"/>
              </a:lnSpc>
              <a:spcBef>
                <a:spcPts val="0"/>
              </a:spcBef>
              <a:spcAft>
                <a:spcPts val="0"/>
              </a:spcAft>
              <a:buSzPts val="3600"/>
              <a:buNone/>
              <a:defRPr sz="3600"/>
            </a:lvl4pPr>
            <a:lvl5pPr lvl="4" algn="ctr" rtl="0">
              <a:lnSpc>
                <a:spcPct val="100000"/>
              </a:lnSpc>
              <a:spcBef>
                <a:spcPts val="0"/>
              </a:spcBef>
              <a:spcAft>
                <a:spcPts val="0"/>
              </a:spcAft>
              <a:buSzPts val="3600"/>
              <a:buNone/>
              <a:defRPr sz="3600"/>
            </a:lvl5pPr>
            <a:lvl6pPr lvl="5" algn="ctr" rtl="0">
              <a:lnSpc>
                <a:spcPct val="100000"/>
              </a:lnSpc>
              <a:spcBef>
                <a:spcPts val="0"/>
              </a:spcBef>
              <a:spcAft>
                <a:spcPts val="0"/>
              </a:spcAft>
              <a:buSzPts val="3600"/>
              <a:buNone/>
              <a:defRPr sz="3600"/>
            </a:lvl6pPr>
            <a:lvl7pPr lvl="6" algn="ctr" rtl="0">
              <a:lnSpc>
                <a:spcPct val="100000"/>
              </a:lnSpc>
              <a:spcBef>
                <a:spcPts val="0"/>
              </a:spcBef>
              <a:spcAft>
                <a:spcPts val="0"/>
              </a:spcAft>
              <a:buSzPts val="3600"/>
              <a:buNone/>
              <a:defRPr sz="3600"/>
            </a:lvl7pPr>
            <a:lvl8pPr lvl="7" algn="ctr" rtl="0">
              <a:lnSpc>
                <a:spcPct val="100000"/>
              </a:lnSpc>
              <a:spcBef>
                <a:spcPts val="0"/>
              </a:spcBef>
              <a:spcAft>
                <a:spcPts val="0"/>
              </a:spcAft>
              <a:buSzPts val="3600"/>
              <a:buNone/>
              <a:defRPr sz="3600"/>
            </a:lvl8pPr>
            <a:lvl9pPr lvl="8" algn="ctr" rtl="0">
              <a:lnSpc>
                <a:spcPct val="100000"/>
              </a:lnSpc>
              <a:spcBef>
                <a:spcPts val="0"/>
              </a:spcBef>
              <a:spcAft>
                <a:spcPts val="0"/>
              </a:spcAft>
              <a:buSzPts val="3600"/>
              <a:buNone/>
              <a:defRPr sz="3600"/>
            </a:lvl9pPr>
          </a:lstStyle>
          <a:p>
            <a:r>
              <a:t>xx%</a:t>
            </a:r>
          </a:p>
        </p:txBody>
      </p:sp>
      <p:sp>
        <p:nvSpPr>
          <p:cNvPr id="68" name="Google Shape;68;p20"/>
          <p:cNvSpPr txBox="1">
            <a:spLocks noGrp="1"/>
          </p:cNvSpPr>
          <p:nvPr>
            <p:ph type="body" idx="9"/>
          </p:nvPr>
        </p:nvSpPr>
        <p:spPr>
          <a:xfrm>
            <a:off x="4572000" y="4239509"/>
            <a:ext cx="1504200" cy="3645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69" name="Google Shape;69;p20"/>
          <p:cNvSpPr txBox="1">
            <a:spLocks noGrp="1"/>
          </p:cNvSpPr>
          <p:nvPr>
            <p:ph type="title" idx="13" hasCustomPrompt="1"/>
          </p:nvPr>
        </p:nvSpPr>
        <p:spPr>
          <a:xfrm>
            <a:off x="7356625" y="3462513"/>
            <a:ext cx="602700" cy="36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3600"/>
              <a:buNone/>
              <a:defRPr sz="3600"/>
            </a:lvl2pPr>
            <a:lvl3pPr lvl="2" algn="ctr" rtl="0">
              <a:lnSpc>
                <a:spcPct val="100000"/>
              </a:lnSpc>
              <a:spcBef>
                <a:spcPts val="0"/>
              </a:spcBef>
              <a:spcAft>
                <a:spcPts val="0"/>
              </a:spcAft>
              <a:buSzPts val="3600"/>
              <a:buNone/>
              <a:defRPr sz="3600"/>
            </a:lvl3pPr>
            <a:lvl4pPr lvl="3" algn="ctr" rtl="0">
              <a:lnSpc>
                <a:spcPct val="100000"/>
              </a:lnSpc>
              <a:spcBef>
                <a:spcPts val="0"/>
              </a:spcBef>
              <a:spcAft>
                <a:spcPts val="0"/>
              </a:spcAft>
              <a:buSzPts val="3600"/>
              <a:buNone/>
              <a:defRPr sz="3600"/>
            </a:lvl4pPr>
            <a:lvl5pPr lvl="4" algn="ctr" rtl="0">
              <a:lnSpc>
                <a:spcPct val="100000"/>
              </a:lnSpc>
              <a:spcBef>
                <a:spcPts val="0"/>
              </a:spcBef>
              <a:spcAft>
                <a:spcPts val="0"/>
              </a:spcAft>
              <a:buSzPts val="3600"/>
              <a:buNone/>
              <a:defRPr sz="3600"/>
            </a:lvl5pPr>
            <a:lvl6pPr lvl="5" algn="ctr" rtl="0">
              <a:lnSpc>
                <a:spcPct val="100000"/>
              </a:lnSpc>
              <a:spcBef>
                <a:spcPts val="0"/>
              </a:spcBef>
              <a:spcAft>
                <a:spcPts val="0"/>
              </a:spcAft>
              <a:buSzPts val="3600"/>
              <a:buNone/>
              <a:defRPr sz="3600"/>
            </a:lvl6pPr>
            <a:lvl7pPr lvl="6" algn="ctr" rtl="0">
              <a:lnSpc>
                <a:spcPct val="100000"/>
              </a:lnSpc>
              <a:spcBef>
                <a:spcPts val="0"/>
              </a:spcBef>
              <a:spcAft>
                <a:spcPts val="0"/>
              </a:spcAft>
              <a:buSzPts val="3600"/>
              <a:buNone/>
              <a:defRPr sz="3600"/>
            </a:lvl7pPr>
            <a:lvl8pPr lvl="7" algn="ctr" rtl="0">
              <a:lnSpc>
                <a:spcPct val="100000"/>
              </a:lnSpc>
              <a:spcBef>
                <a:spcPts val="0"/>
              </a:spcBef>
              <a:spcAft>
                <a:spcPts val="0"/>
              </a:spcAft>
              <a:buSzPts val="3600"/>
              <a:buNone/>
              <a:defRPr sz="3600"/>
            </a:lvl8pPr>
            <a:lvl9pPr lvl="8" algn="ctr" rtl="0">
              <a:lnSpc>
                <a:spcPct val="100000"/>
              </a:lnSpc>
              <a:spcBef>
                <a:spcPts val="0"/>
              </a:spcBef>
              <a:spcAft>
                <a:spcPts val="0"/>
              </a:spcAft>
              <a:buSzPts val="3600"/>
              <a:buNone/>
              <a:defRPr sz="3600"/>
            </a:lvl9pPr>
          </a:lstStyle>
          <a:p>
            <a:r>
              <a:t>xx%</a:t>
            </a:r>
          </a:p>
        </p:txBody>
      </p:sp>
      <p:sp>
        <p:nvSpPr>
          <p:cNvPr id="70" name="Google Shape;70;p20"/>
          <p:cNvSpPr txBox="1">
            <a:spLocks noGrp="1"/>
          </p:cNvSpPr>
          <p:nvPr>
            <p:ph type="subTitle" idx="14"/>
          </p:nvPr>
        </p:nvSpPr>
        <p:spPr>
          <a:xfrm>
            <a:off x="6905875" y="3826953"/>
            <a:ext cx="1504200" cy="36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b="1"/>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 name="Google Shape;71;p20"/>
          <p:cNvSpPr txBox="1">
            <a:spLocks noGrp="1"/>
          </p:cNvSpPr>
          <p:nvPr>
            <p:ph type="body" idx="15"/>
          </p:nvPr>
        </p:nvSpPr>
        <p:spPr>
          <a:xfrm>
            <a:off x="6905875" y="4223497"/>
            <a:ext cx="1504200" cy="3645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2">
  <p:cSld name="CUSTOM_3_1">
    <p:spTree>
      <p:nvGrpSpPr>
        <p:cNvPr id="1" name="Shape 72"/>
        <p:cNvGrpSpPr/>
        <p:nvPr/>
      </p:nvGrpSpPr>
      <p:grpSpPr>
        <a:xfrm>
          <a:off x="0" y="0"/>
          <a:ext cx="0" cy="0"/>
          <a:chOff x="0" y="0"/>
          <a:chExt cx="0" cy="0"/>
        </a:xfrm>
      </p:grpSpPr>
      <p:sp>
        <p:nvSpPr>
          <p:cNvPr id="73" name="Google Shape;73;p21"/>
          <p:cNvSpPr txBox="1">
            <a:spLocks noGrp="1"/>
          </p:cNvSpPr>
          <p:nvPr>
            <p:ph type="title"/>
          </p:nvPr>
        </p:nvSpPr>
        <p:spPr>
          <a:xfrm>
            <a:off x="713225" y="2152100"/>
            <a:ext cx="2880900" cy="15174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8761D"/>
              </a:buClr>
              <a:buSzPts val="3000"/>
              <a:buNone/>
              <a:defRPr sz="3000">
                <a:solidFill>
                  <a:srgbClr val="38761D"/>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4" name="Google Shape;74;p21"/>
          <p:cNvSpPr txBox="1">
            <a:spLocks noGrp="1"/>
          </p:cNvSpPr>
          <p:nvPr>
            <p:ph type="body" idx="1"/>
          </p:nvPr>
        </p:nvSpPr>
        <p:spPr>
          <a:xfrm>
            <a:off x="713225" y="3669325"/>
            <a:ext cx="2880900" cy="9348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75"/>
        <p:cNvGrpSpPr/>
        <p:nvPr/>
      </p:nvGrpSpPr>
      <p:grpSpPr>
        <a:xfrm>
          <a:off x="0" y="0"/>
          <a:ext cx="0" cy="0"/>
          <a:chOff x="0" y="0"/>
          <a:chExt cx="0" cy="0"/>
        </a:xfrm>
      </p:grpSpPr>
      <p:sp>
        <p:nvSpPr>
          <p:cNvPr id="76" name="Google Shape;76;p22"/>
          <p:cNvSpPr txBox="1">
            <a:spLocks noGrp="1"/>
          </p:cNvSpPr>
          <p:nvPr>
            <p:ph type="body" idx="1"/>
          </p:nvPr>
        </p:nvSpPr>
        <p:spPr>
          <a:xfrm>
            <a:off x="824575" y="3611825"/>
            <a:ext cx="2319300" cy="8421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77" name="Google Shape;77;p22"/>
          <p:cNvSpPr txBox="1">
            <a:spLocks noGrp="1"/>
          </p:cNvSpPr>
          <p:nvPr>
            <p:ph type="title"/>
          </p:nvPr>
        </p:nvSpPr>
        <p:spPr>
          <a:xfrm>
            <a:off x="713225" y="539500"/>
            <a:ext cx="7717800" cy="504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8" name="Google Shape;78;p22"/>
          <p:cNvSpPr txBox="1">
            <a:spLocks noGrp="1"/>
          </p:cNvSpPr>
          <p:nvPr>
            <p:ph type="subTitle" idx="2"/>
          </p:nvPr>
        </p:nvSpPr>
        <p:spPr>
          <a:xfrm>
            <a:off x="833400" y="3181325"/>
            <a:ext cx="23193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lvl1pPr>
            <a:lvl2pPr lvl="1" algn="ctr" rtl="0">
              <a:spcBef>
                <a:spcPts val="1600"/>
              </a:spcBef>
              <a:spcAft>
                <a:spcPts val="0"/>
              </a:spcAft>
              <a:buSzPts val="1400"/>
              <a:buNone/>
              <a:defRPr b="1"/>
            </a:lvl2pPr>
            <a:lvl3pPr lvl="2" algn="ctr" rtl="0">
              <a:spcBef>
                <a:spcPts val="1600"/>
              </a:spcBef>
              <a:spcAft>
                <a:spcPts val="0"/>
              </a:spcAft>
              <a:buSzPts val="1400"/>
              <a:buNone/>
              <a:defRPr b="1"/>
            </a:lvl3pPr>
            <a:lvl4pPr lvl="3" algn="ctr" rtl="0">
              <a:spcBef>
                <a:spcPts val="1600"/>
              </a:spcBef>
              <a:spcAft>
                <a:spcPts val="0"/>
              </a:spcAft>
              <a:buSzPts val="1400"/>
              <a:buNone/>
              <a:defRPr b="1"/>
            </a:lvl4pPr>
            <a:lvl5pPr lvl="4" algn="ctr" rtl="0">
              <a:spcBef>
                <a:spcPts val="1600"/>
              </a:spcBef>
              <a:spcAft>
                <a:spcPts val="0"/>
              </a:spcAft>
              <a:buSzPts val="1400"/>
              <a:buNone/>
              <a:defRPr b="1"/>
            </a:lvl5pPr>
            <a:lvl6pPr lvl="5" algn="ctr" rtl="0">
              <a:spcBef>
                <a:spcPts val="1600"/>
              </a:spcBef>
              <a:spcAft>
                <a:spcPts val="0"/>
              </a:spcAft>
              <a:buSzPts val="1400"/>
              <a:buNone/>
              <a:defRPr b="1"/>
            </a:lvl6pPr>
            <a:lvl7pPr lvl="6" algn="ctr" rtl="0">
              <a:spcBef>
                <a:spcPts val="1600"/>
              </a:spcBef>
              <a:spcAft>
                <a:spcPts val="0"/>
              </a:spcAft>
              <a:buSzPts val="1400"/>
              <a:buNone/>
              <a:defRPr b="1"/>
            </a:lvl7pPr>
            <a:lvl8pPr lvl="7" algn="ctr" rtl="0">
              <a:spcBef>
                <a:spcPts val="1600"/>
              </a:spcBef>
              <a:spcAft>
                <a:spcPts val="0"/>
              </a:spcAft>
              <a:buSzPts val="1400"/>
              <a:buNone/>
              <a:defRPr b="1"/>
            </a:lvl8pPr>
            <a:lvl9pPr lvl="8" algn="ctr" rtl="0">
              <a:spcBef>
                <a:spcPts val="1600"/>
              </a:spcBef>
              <a:spcAft>
                <a:spcPts val="1600"/>
              </a:spcAft>
              <a:buSzPts val="1400"/>
              <a:buNone/>
              <a:defRPr b="1"/>
            </a:lvl9pPr>
          </a:lstStyle>
          <a:p>
            <a:endParaRPr/>
          </a:p>
        </p:txBody>
      </p:sp>
      <p:sp>
        <p:nvSpPr>
          <p:cNvPr id="79" name="Google Shape;79;p22"/>
          <p:cNvSpPr txBox="1">
            <a:spLocks noGrp="1"/>
          </p:cNvSpPr>
          <p:nvPr>
            <p:ph type="body" idx="3"/>
          </p:nvPr>
        </p:nvSpPr>
        <p:spPr>
          <a:xfrm>
            <a:off x="6000375" y="3611825"/>
            <a:ext cx="2319300" cy="8421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80" name="Google Shape;80;p22"/>
          <p:cNvSpPr txBox="1">
            <a:spLocks noGrp="1"/>
          </p:cNvSpPr>
          <p:nvPr>
            <p:ph type="subTitle" idx="4"/>
          </p:nvPr>
        </p:nvSpPr>
        <p:spPr>
          <a:xfrm>
            <a:off x="6009200" y="3181325"/>
            <a:ext cx="23193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lvl1pPr>
            <a:lvl2pPr lvl="1" algn="ctr" rtl="0">
              <a:spcBef>
                <a:spcPts val="1600"/>
              </a:spcBef>
              <a:spcAft>
                <a:spcPts val="0"/>
              </a:spcAft>
              <a:buSzPts val="1400"/>
              <a:buNone/>
              <a:defRPr b="1"/>
            </a:lvl2pPr>
            <a:lvl3pPr lvl="2" algn="ctr" rtl="0">
              <a:spcBef>
                <a:spcPts val="1600"/>
              </a:spcBef>
              <a:spcAft>
                <a:spcPts val="0"/>
              </a:spcAft>
              <a:buSzPts val="1400"/>
              <a:buNone/>
              <a:defRPr b="1"/>
            </a:lvl3pPr>
            <a:lvl4pPr lvl="3" algn="ctr" rtl="0">
              <a:spcBef>
                <a:spcPts val="1600"/>
              </a:spcBef>
              <a:spcAft>
                <a:spcPts val="0"/>
              </a:spcAft>
              <a:buSzPts val="1400"/>
              <a:buNone/>
              <a:defRPr b="1"/>
            </a:lvl4pPr>
            <a:lvl5pPr lvl="4" algn="ctr" rtl="0">
              <a:spcBef>
                <a:spcPts val="1600"/>
              </a:spcBef>
              <a:spcAft>
                <a:spcPts val="0"/>
              </a:spcAft>
              <a:buSzPts val="1400"/>
              <a:buNone/>
              <a:defRPr b="1"/>
            </a:lvl5pPr>
            <a:lvl6pPr lvl="5" algn="ctr" rtl="0">
              <a:spcBef>
                <a:spcPts val="1600"/>
              </a:spcBef>
              <a:spcAft>
                <a:spcPts val="0"/>
              </a:spcAft>
              <a:buSzPts val="1400"/>
              <a:buNone/>
              <a:defRPr b="1"/>
            </a:lvl6pPr>
            <a:lvl7pPr lvl="6" algn="ctr" rtl="0">
              <a:spcBef>
                <a:spcPts val="1600"/>
              </a:spcBef>
              <a:spcAft>
                <a:spcPts val="0"/>
              </a:spcAft>
              <a:buSzPts val="1400"/>
              <a:buNone/>
              <a:defRPr b="1"/>
            </a:lvl7pPr>
            <a:lvl8pPr lvl="7" algn="ctr" rtl="0">
              <a:spcBef>
                <a:spcPts val="1600"/>
              </a:spcBef>
              <a:spcAft>
                <a:spcPts val="0"/>
              </a:spcAft>
              <a:buSzPts val="1400"/>
              <a:buNone/>
              <a:defRPr b="1"/>
            </a:lvl8pPr>
            <a:lvl9pPr lvl="8" algn="ctr" rtl="0">
              <a:spcBef>
                <a:spcPts val="1600"/>
              </a:spcBef>
              <a:spcAft>
                <a:spcPts val="1600"/>
              </a:spcAft>
              <a:buSzPts val="1400"/>
              <a:buNone/>
              <a:defRPr b="1"/>
            </a:lvl9pPr>
          </a:lstStyle>
          <a:p>
            <a:endParaRPr/>
          </a:p>
        </p:txBody>
      </p:sp>
      <p:sp>
        <p:nvSpPr>
          <p:cNvPr id="81" name="Google Shape;81;p22"/>
          <p:cNvSpPr txBox="1">
            <a:spLocks noGrp="1"/>
          </p:cNvSpPr>
          <p:nvPr>
            <p:ph type="body" idx="5"/>
          </p:nvPr>
        </p:nvSpPr>
        <p:spPr>
          <a:xfrm>
            <a:off x="3403525" y="3611825"/>
            <a:ext cx="2319300" cy="8421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82" name="Google Shape;82;p22"/>
          <p:cNvSpPr txBox="1">
            <a:spLocks noGrp="1"/>
          </p:cNvSpPr>
          <p:nvPr>
            <p:ph type="subTitle" idx="6"/>
          </p:nvPr>
        </p:nvSpPr>
        <p:spPr>
          <a:xfrm>
            <a:off x="3412350" y="3181325"/>
            <a:ext cx="23193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lvl1pPr>
            <a:lvl2pPr lvl="1" algn="ctr" rtl="0">
              <a:spcBef>
                <a:spcPts val="1600"/>
              </a:spcBef>
              <a:spcAft>
                <a:spcPts val="0"/>
              </a:spcAft>
              <a:buSzPts val="1400"/>
              <a:buNone/>
              <a:defRPr b="1"/>
            </a:lvl2pPr>
            <a:lvl3pPr lvl="2" algn="ctr" rtl="0">
              <a:spcBef>
                <a:spcPts val="1600"/>
              </a:spcBef>
              <a:spcAft>
                <a:spcPts val="0"/>
              </a:spcAft>
              <a:buSzPts val="1400"/>
              <a:buNone/>
              <a:defRPr b="1"/>
            </a:lvl3pPr>
            <a:lvl4pPr lvl="3" algn="ctr" rtl="0">
              <a:spcBef>
                <a:spcPts val="1600"/>
              </a:spcBef>
              <a:spcAft>
                <a:spcPts val="0"/>
              </a:spcAft>
              <a:buSzPts val="1400"/>
              <a:buNone/>
              <a:defRPr b="1"/>
            </a:lvl4pPr>
            <a:lvl5pPr lvl="4" algn="ctr" rtl="0">
              <a:spcBef>
                <a:spcPts val="1600"/>
              </a:spcBef>
              <a:spcAft>
                <a:spcPts val="0"/>
              </a:spcAft>
              <a:buSzPts val="1400"/>
              <a:buNone/>
              <a:defRPr b="1"/>
            </a:lvl5pPr>
            <a:lvl6pPr lvl="5" algn="ctr" rtl="0">
              <a:spcBef>
                <a:spcPts val="1600"/>
              </a:spcBef>
              <a:spcAft>
                <a:spcPts val="0"/>
              </a:spcAft>
              <a:buSzPts val="1400"/>
              <a:buNone/>
              <a:defRPr b="1"/>
            </a:lvl6pPr>
            <a:lvl7pPr lvl="6" algn="ctr" rtl="0">
              <a:spcBef>
                <a:spcPts val="1600"/>
              </a:spcBef>
              <a:spcAft>
                <a:spcPts val="0"/>
              </a:spcAft>
              <a:buSzPts val="1400"/>
              <a:buNone/>
              <a:defRPr b="1"/>
            </a:lvl7pPr>
            <a:lvl8pPr lvl="7" algn="ctr" rtl="0">
              <a:spcBef>
                <a:spcPts val="1600"/>
              </a:spcBef>
              <a:spcAft>
                <a:spcPts val="0"/>
              </a:spcAft>
              <a:buSzPts val="1400"/>
              <a:buNone/>
              <a:defRPr b="1"/>
            </a:lvl8pPr>
            <a:lvl9pPr lvl="8" algn="ctr" rtl="0">
              <a:spcBef>
                <a:spcPts val="1600"/>
              </a:spcBef>
              <a:spcAft>
                <a:spcPts val="1600"/>
              </a:spcAft>
              <a:buSzPts val="1400"/>
              <a:buNone/>
              <a:defRPr b="1"/>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4_1_1">
    <p:spTree>
      <p:nvGrpSpPr>
        <p:cNvPr id="1" name="Shape 93"/>
        <p:cNvGrpSpPr/>
        <p:nvPr/>
      </p:nvGrpSpPr>
      <p:grpSpPr>
        <a:xfrm>
          <a:off x="0" y="0"/>
          <a:ext cx="0" cy="0"/>
          <a:chOff x="0" y="0"/>
          <a:chExt cx="0" cy="0"/>
        </a:xfrm>
      </p:grpSpPr>
      <p:sp>
        <p:nvSpPr>
          <p:cNvPr id="94" name="Google Shape;94;p24"/>
          <p:cNvSpPr txBox="1">
            <a:spLocks noGrp="1"/>
          </p:cNvSpPr>
          <p:nvPr>
            <p:ph type="body" idx="1"/>
          </p:nvPr>
        </p:nvSpPr>
        <p:spPr>
          <a:xfrm>
            <a:off x="713225" y="2259675"/>
            <a:ext cx="2127600" cy="6207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95" name="Google Shape;95;p24"/>
          <p:cNvSpPr txBox="1">
            <a:spLocks noGrp="1"/>
          </p:cNvSpPr>
          <p:nvPr>
            <p:ph type="title"/>
          </p:nvPr>
        </p:nvSpPr>
        <p:spPr>
          <a:xfrm>
            <a:off x="713225" y="539500"/>
            <a:ext cx="7717800" cy="504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96" name="Google Shape;96;p24"/>
          <p:cNvSpPr txBox="1">
            <a:spLocks noGrp="1"/>
          </p:cNvSpPr>
          <p:nvPr>
            <p:ph type="subTitle" idx="2"/>
          </p:nvPr>
        </p:nvSpPr>
        <p:spPr>
          <a:xfrm>
            <a:off x="713225" y="1920600"/>
            <a:ext cx="21276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lvl1pPr>
            <a:lvl2pPr lvl="1" algn="ctr" rtl="0">
              <a:spcBef>
                <a:spcPts val="1600"/>
              </a:spcBef>
              <a:spcAft>
                <a:spcPts val="0"/>
              </a:spcAft>
              <a:buSzPts val="1400"/>
              <a:buNone/>
              <a:defRPr b="1"/>
            </a:lvl2pPr>
            <a:lvl3pPr lvl="2" algn="ctr" rtl="0">
              <a:spcBef>
                <a:spcPts val="1600"/>
              </a:spcBef>
              <a:spcAft>
                <a:spcPts val="0"/>
              </a:spcAft>
              <a:buSzPts val="1400"/>
              <a:buNone/>
              <a:defRPr b="1"/>
            </a:lvl3pPr>
            <a:lvl4pPr lvl="3" algn="ctr" rtl="0">
              <a:spcBef>
                <a:spcPts val="1600"/>
              </a:spcBef>
              <a:spcAft>
                <a:spcPts val="0"/>
              </a:spcAft>
              <a:buSzPts val="1400"/>
              <a:buNone/>
              <a:defRPr b="1"/>
            </a:lvl4pPr>
            <a:lvl5pPr lvl="4" algn="ctr" rtl="0">
              <a:spcBef>
                <a:spcPts val="1600"/>
              </a:spcBef>
              <a:spcAft>
                <a:spcPts val="0"/>
              </a:spcAft>
              <a:buSzPts val="1400"/>
              <a:buNone/>
              <a:defRPr b="1"/>
            </a:lvl5pPr>
            <a:lvl6pPr lvl="5" algn="ctr" rtl="0">
              <a:spcBef>
                <a:spcPts val="1600"/>
              </a:spcBef>
              <a:spcAft>
                <a:spcPts val="0"/>
              </a:spcAft>
              <a:buSzPts val="1400"/>
              <a:buNone/>
              <a:defRPr b="1"/>
            </a:lvl6pPr>
            <a:lvl7pPr lvl="6" algn="ctr" rtl="0">
              <a:spcBef>
                <a:spcPts val="1600"/>
              </a:spcBef>
              <a:spcAft>
                <a:spcPts val="0"/>
              </a:spcAft>
              <a:buSzPts val="1400"/>
              <a:buNone/>
              <a:defRPr b="1"/>
            </a:lvl7pPr>
            <a:lvl8pPr lvl="7" algn="ctr" rtl="0">
              <a:spcBef>
                <a:spcPts val="1600"/>
              </a:spcBef>
              <a:spcAft>
                <a:spcPts val="0"/>
              </a:spcAft>
              <a:buSzPts val="1400"/>
              <a:buNone/>
              <a:defRPr b="1"/>
            </a:lvl8pPr>
            <a:lvl9pPr lvl="8" algn="ctr" rtl="0">
              <a:spcBef>
                <a:spcPts val="1600"/>
              </a:spcBef>
              <a:spcAft>
                <a:spcPts val="1600"/>
              </a:spcAft>
              <a:buSzPts val="1400"/>
              <a:buNone/>
              <a:defRPr b="1"/>
            </a:lvl9pPr>
          </a:lstStyle>
          <a:p>
            <a:endParaRPr/>
          </a:p>
        </p:txBody>
      </p:sp>
      <p:sp>
        <p:nvSpPr>
          <p:cNvPr id="97" name="Google Shape;97;p24"/>
          <p:cNvSpPr txBox="1">
            <a:spLocks noGrp="1"/>
          </p:cNvSpPr>
          <p:nvPr>
            <p:ph type="body" idx="3"/>
          </p:nvPr>
        </p:nvSpPr>
        <p:spPr>
          <a:xfrm>
            <a:off x="713225" y="3982400"/>
            <a:ext cx="2127600" cy="6207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98" name="Google Shape;98;p24"/>
          <p:cNvSpPr txBox="1">
            <a:spLocks noGrp="1"/>
          </p:cNvSpPr>
          <p:nvPr>
            <p:ph type="subTitle" idx="4"/>
          </p:nvPr>
        </p:nvSpPr>
        <p:spPr>
          <a:xfrm>
            <a:off x="713225" y="3643325"/>
            <a:ext cx="21276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lvl1pPr>
            <a:lvl2pPr lvl="1" algn="ctr" rtl="0">
              <a:spcBef>
                <a:spcPts val="1600"/>
              </a:spcBef>
              <a:spcAft>
                <a:spcPts val="0"/>
              </a:spcAft>
              <a:buSzPts val="1400"/>
              <a:buNone/>
              <a:defRPr b="1"/>
            </a:lvl2pPr>
            <a:lvl3pPr lvl="2" algn="ctr" rtl="0">
              <a:spcBef>
                <a:spcPts val="1600"/>
              </a:spcBef>
              <a:spcAft>
                <a:spcPts val="0"/>
              </a:spcAft>
              <a:buSzPts val="1400"/>
              <a:buNone/>
              <a:defRPr b="1"/>
            </a:lvl3pPr>
            <a:lvl4pPr lvl="3" algn="ctr" rtl="0">
              <a:spcBef>
                <a:spcPts val="1600"/>
              </a:spcBef>
              <a:spcAft>
                <a:spcPts val="0"/>
              </a:spcAft>
              <a:buSzPts val="1400"/>
              <a:buNone/>
              <a:defRPr b="1"/>
            </a:lvl4pPr>
            <a:lvl5pPr lvl="4" algn="ctr" rtl="0">
              <a:spcBef>
                <a:spcPts val="1600"/>
              </a:spcBef>
              <a:spcAft>
                <a:spcPts val="0"/>
              </a:spcAft>
              <a:buSzPts val="1400"/>
              <a:buNone/>
              <a:defRPr b="1"/>
            </a:lvl5pPr>
            <a:lvl6pPr lvl="5" algn="ctr" rtl="0">
              <a:spcBef>
                <a:spcPts val="1600"/>
              </a:spcBef>
              <a:spcAft>
                <a:spcPts val="0"/>
              </a:spcAft>
              <a:buSzPts val="1400"/>
              <a:buNone/>
              <a:defRPr b="1"/>
            </a:lvl6pPr>
            <a:lvl7pPr lvl="6" algn="ctr" rtl="0">
              <a:spcBef>
                <a:spcPts val="1600"/>
              </a:spcBef>
              <a:spcAft>
                <a:spcPts val="0"/>
              </a:spcAft>
              <a:buSzPts val="1400"/>
              <a:buNone/>
              <a:defRPr b="1"/>
            </a:lvl7pPr>
            <a:lvl8pPr lvl="7" algn="ctr" rtl="0">
              <a:spcBef>
                <a:spcPts val="1600"/>
              </a:spcBef>
              <a:spcAft>
                <a:spcPts val="0"/>
              </a:spcAft>
              <a:buSzPts val="1400"/>
              <a:buNone/>
              <a:defRPr b="1"/>
            </a:lvl8pPr>
            <a:lvl9pPr lvl="8" algn="ctr" rtl="0">
              <a:spcBef>
                <a:spcPts val="1600"/>
              </a:spcBef>
              <a:spcAft>
                <a:spcPts val="1600"/>
              </a:spcAft>
              <a:buSzPts val="1400"/>
              <a:buNone/>
              <a:defRPr b="1"/>
            </a:lvl9pPr>
          </a:lstStyle>
          <a:p>
            <a:endParaRPr/>
          </a:p>
        </p:txBody>
      </p:sp>
      <p:sp>
        <p:nvSpPr>
          <p:cNvPr id="99" name="Google Shape;99;p24"/>
          <p:cNvSpPr txBox="1">
            <a:spLocks noGrp="1"/>
          </p:cNvSpPr>
          <p:nvPr>
            <p:ph type="body" idx="5"/>
          </p:nvPr>
        </p:nvSpPr>
        <p:spPr>
          <a:xfrm>
            <a:off x="6303175" y="2259675"/>
            <a:ext cx="2127600" cy="6207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100" name="Google Shape;100;p24"/>
          <p:cNvSpPr txBox="1">
            <a:spLocks noGrp="1"/>
          </p:cNvSpPr>
          <p:nvPr>
            <p:ph type="subTitle" idx="6"/>
          </p:nvPr>
        </p:nvSpPr>
        <p:spPr>
          <a:xfrm>
            <a:off x="6303175" y="1920600"/>
            <a:ext cx="21276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lvl1pPr>
            <a:lvl2pPr lvl="1" algn="ctr" rtl="0">
              <a:spcBef>
                <a:spcPts val="1600"/>
              </a:spcBef>
              <a:spcAft>
                <a:spcPts val="0"/>
              </a:spcAft>
              <a:buSzPts val="1400"/>
              <a:buNone/>
              <a:defRPr b="1"/>
            </a:lvl2pPr>
            <a:lvl3pPr lvl="2" algn="ctr" rtl="0">
              <a:spcBef>
                <a:spcPts val="1600"/>
              </a:spcBef>
              <a:spcAft>
                <a:spcPts val="0"/>
              </a:spcAft>
              <a:buSzPts val="1400"/>
              <a:buNone/>
              <a:defRPr b="1"/>
            </a:lvl3pPr>
            <a:lvl4pPr lvl="3" algn="ctr" rtl="0">
              <a:spcBef>
                <a:spcPts val="1600"/>
              </a:spcBef>
              <a:spcAft>
                <a:spcPts val="0"/>
              </a:spcAft>
              <a:buSzPts val="1400"/>
              <a:buNone/>
              <a:defRPr b="1"/>
            </a:lvl4pPr>
            <a:lvl5pPr lvl="4" algn="ctr" rtl="0">
              <a:spcBef>
                <a:spcPts val="1600"/>
              </a:spcBef>
              <a:spcAft>
                <a:spcPts val="0"/>
              </a:spcAft>
              <a:buSzPts val="1400"/>
              <a:buNone/>
              <a:defRPr b="1"/>
            </a:lvl5pPr>
            <a:lvl6pPr lvl="5" algn="ctr" rtl="0">
              <a:spcBef>
                <a:spcPts val="1600"/>
              </a:spcBef>
              <a:spcAft>
                <a:spcPts val="0"/>
              </a:spcAft>
              <a:buSzPts val="1400"/>
              <a:buNone/>
              <a:defRPr b="1"/>
            </a:lvl6pPr>
            <a:lvl7pPr lvl="6" algn="ctr" rtl="0">
              <a:spcBef>
                <a:spcPts val="1600"/>
              </a:spcBef>
              <a:spcAft>
                <a:spcPts val="0"/>
              </a:spcAft>
              <a:buSzPts val="1400"/>
              <a:buNone/>
              <a:defRPr b="1"/>
            </a:lvl7pPr>
            <a:lvl8pPr lvl="7" algn="ctr" rtl="0">
              <a:spcBef>
                <a:spcPts val="1600"/>
              </a:spcBef>
              <a:spcAft>
                <a:spcPts val="0"/>
              </a:spcAft>
              <a:buSzPts val="1400"/>
              <a:buNone/>
              <a:defRPr b="1"/>
            </a:lvl8pPr>
            <a:lvl9pPr lvl="8" algn="ctr" rtl="0">
              <a:spcBef>
                <a:spcPts val="1600"/>
              </a:spcBef>
              <a:spcAft>
                <a:spcPts val="1600"/>
              </a:spcAft>
              <a:buSzPts val="1400"/>
              <a:buNone/>
              <a:defRPr b="1"/>
            </a:lvl9pPr>
          </a:lstStyle>
          <a:p>
            <a:endParaRPr/>
          </a:p>
        </p:txBody>
      </p:sp>
      <p:sp>
        <p:nvSpPr>
          <p:cNvPr id="101" name="Google Shape;101;p24"/>
          <p:cNvSpPr txBox="1">
            <a:spLocks noGrp="1"/>
          </p:cNvSpPr>
          <p:nvPr>
            <p:ph type="body" idx="7"/>
          </p:nvPr>
        </p:nvSpPr>
        <p:spPr>
          <a:xfrm>
            <a:off x="6303175" y="3982400"/>
            <a:ext cx="2127600" cy="6207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102" name="Google Shape;102;p24"/>
          <p:cNvSpPr txBox="1">
            <a:spLocks noGrp="1"/>
          </p:cNvSpPr>
          <p:nvPr>
            <p:ph type="subTitle" idx="8"/>
          </p:nvPr>
        </p:nvSpPr>
        <p:spPr>
          <a:xfrm>
            <a:off x="6303175" y="3643325"/>
            <a:ext cx="21276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lvl1pPr>
            <a:lvl2pPr lvl="1" algn="ctr" rtl="0">
              <a:spcBef>
                <a:spcPts val="1600"/>
              </a:spcBef>
              <a:spcAft>
                <a:spcPts val="0"/>
              </a:spcAft>
              <a:buSzPts val="1400"/>
              <a:buNone/>
              <a:defRPr b="1"/>
            </a:lvl2pPr>
            <a:lvl3pPr lvl="2" algn="ctr" rtl="0">
              <a:spcBef>
                <a:spcPts val="1600"/>
              </a:spcBef>
              <a:spcAft>
                <a:spcPts val="0"/>
              </a:spcAft>
              <a:buSzPts val="1400"/>
              <a:buNone/>
              <a:defRPr b="1"/>
            </a:lvl3pPr>
            <a:lvl4pPr lvl="3" algn="ctr" rtl="0">
              <a:spcBef>
                <a:spcPts val="1600"/>
              </a:spcBef>
              <a:spcAft>
                <a:spcPts val="0"/>
              </a:spcAft>
              <a:buSzPts val="1400"/>
              <a:buNone/>
              <a:defRPr b="1"/>
            </a:lvl4pPr>
            <a:lvl5pPr lvl="4" algn="ctr" rtl="0">
              <a:spcBef>
                <a:spcPts val="1600"/>
              </a:spcBef>
              <a:spcAft>
                <a:spcPts val="0"/>
              </a:spcAft>
              <a:buSzPts val="1400"/>
              <a:buNone/>
              <a:defRPr b="1"/>
            </a:lvl5pPr>
            <a:lvl6pPr lvl="5" algn="ctr" rtl="0">
              <a:spcBef>
                <a:spcPts val="1600"/>
              </a:spcBef>
              <a:spcAft>
                <a:spcPts val="0"/>
              </a:spcAft>
              <a:buSzPts val="1400"/>
              <a:buNone/>
              <a:defRPr b="1"/>
            </a:lvl6pPr>
            <a:lvl7pPr lvl="6" algn="ctr" rtl="0">
              <a:spcBef>
                <a:spcPts val="1600"/>
              </a:spcBef>
              <a:spcAft>
                <a:spcPts val="0"/>
              </a:spcAft>
              <a:buSzPts val="1400"/>
              <a:buNone/>
              <a:defRPr b="1"/>
            </a:lvl7pPr>
            <a:lvl8pPr lvl="7" algn="ctr" rtl="0">
              <a:spcBef>
                <a:spcPts val="1600"/>
              </a:spcBef>
              <a:spcAft>
                <a:spcPts val="0"/>
              </a:spcAft>
              <a:buSzPts val="1400"/>
              <a:buNone/>
              <a:defRPr b="1"/>
            </a:lvl8pPr>
            <a:lvl9pPr lvl="8" algn="ctr" rtl="0">
              <a:spcBef>
                <a:spcPts val="1600"/>
              </a:spcBef>
              <a:spcAft>
                <a:spcPts val="1600"/>
              </a:spcAft>
              <a:buSzPts val="1400"/>
              <a:buNone/>
              <a:defRPr b="1"/>
            </a:lvl9pPr>
          </a:lstStyle>
          <a:p>
            <a:endParaRPr/>
          </a:p>
        </p:txBody>
      </p:sp>
      <p:sp>
        <p:nvSpPr>
          <p:cNvPr id="103" name="Google Shape;103;p24"/>
          <p:cNvSpPr txBox="1">
            <a:spLocks noGrp="1"/>
          </p:cNvSpPr>
          <p:nvPr>
            <p:ph type="body" idx="9"/>
          </p:nvPr>
        </p:nvSpPr>
        <p:spPr>
          <a:xfrm>
            <a:off x="3508200" y="2259675"/>
            <a:ext cx="2127600" cy="6207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104" name="Google Shape;104;p24"/>
          <p:cNvSpPr txBox="1">
            <a:spLocks noGrp="1"/>
          </p:cNvSpPr>
          <p:nvPr>
            <p:ph type="subTitle" idx="13"/>
          </p:nvPr>
        </p:nvSpPr>
        <p:spPr>
          <a:xfrm>
            <a:off x="3508200" y="1920600"/>
            <a:ext cx="21276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lvl1pPr>
            <a:lvl2pPr lvl="1" algn="ctr" rtl="0">
              <a:spcBef>
                <a:spcPts val="1600"/>
              </a:spcBef>
              <a:spcAft>
                <a:spcPts val="0"/>
              </a:spcAft>
              <a:buSzPts val="1400"/>
              <a:buNone/>
              <a:defRPr b="1"/>
            </a:lvl2pPr>
            <a:lvl3pPr lvl="2" algn="ctr" rtl="0">
              <a:spcBef>
                <a:spcPts val="1600"/>
              </a:spcBef>
              <a:spcAft>
                <a:spcPts val="0"/>
              </a:spcAft>
              <a:buSzPts val="1400"/>
              <a:buNone/>
              <a:defRPr b="1"/>
            </a:lvl3pPr>
            <a:lvl4pPr lvl="3" algn="ctr" rtl="0">
              <a:spcBef>
                <a:spcPts val="1600"/>
              </a:spcBef>
              <a:spcAft>
                <a:spcPts val="0"/>
              </a:spcAft>
              <a:buSzPts val="1400"/>
              <a:buNone/>
              <a:defRPr b="1"/>
            </a:lvl4pPr>
            <a:lvl5pPr lvl="4" algn="ctr" rtl="0">
              <a:spcBef>
                <a:spcPts val="1600"/>
              </a:spcBef>
              <a:spcAft>
                <a:spcPts val="0"/>
              </a:spcAft>
              <a:buSzPts val="1400"/>
              <a:buNone/>
              <a:defRPr b="1"/>
            </a:lvl5pPr>
            <a:lvl6pPr lvl="5" algn="ctr" rtl="0">
              <a:spcBef>
                <a:spcPts val="1600"/>
              </a:spcBef>
              <a:spcAft>
                <a:spcPts val="0"/>
              </a:spcAft>
              <a:buSzPts val="1400"/>
              <a:buNone/>
              <a:defRPr b="1"/>
            </a:lvl6pPr>
            <a:lvl7pPr lvl="6" algn="ctr" rtl="0">
              <a:spcBef>
                <a:spcPts val="1600"/>
              </a:spcBef>
              <a:spcAft>
                <a:spcPts val="0"/>
              </a:spcAft>
              <a:buSzPts val="1400"/>
              <a:buNone/>
              <a:defRPr b="1"/>
            </a:lvl7pPr>
            <a:lvl8pPr lvl="7" algn="ctr" rtl="0">
              <a:spcBef>
                <a:spcPts val="1600"/>
              </a:spcBef>
              <a:spcAft>
                <a:spcPts val="0"/>
              </a:spcAft>
              <a:buSzPts val="1400"/>
              <a:buNone/>
              <a:defRPr b="1"/>
            </a:lvl8pPr>
            <a:lvl9pPr lvl="8" algn="ctr" rtl="0">
              <a:spcBef>
                <a:spcPts val="1600"/>
              </a:spcBef>
              <a:spcAft>
                <a:spcPts val="1600"/>
              </a:spcAft>
              <a:buSzPts val="1400"/>
              <a:buNone/>
              <a:defRPr b="1"/>
            </a:lvl9pPr>
          </a:lstStyle>
          <a:p>
            <a:endParaRPr/>
          </a:p>
        </p:txBody>
      </p:sp>
      <p:sp>
        <p:nvSpPr>
          <p:cNvPr id="105" name="Google Shape;105;p24"/>
          <p:cNvSpPr txBox="1">
            <a:spLocks noGrp="1"/>
          </p:cNvSpPr>
          <p:nvPr>
            <p:ph type="body" idx="14"/>
          </p:nvPr>
        </p:nvSpPr>
        <p:spPr>
          <a:xfrm>
            <a:off x="3508200" y="3982400"/>
            <a:ext cx="2127600" cy="6207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106" name="Google Shape;106;p24"/>
          <p:cNvSpPr txBox="1">
            <a:spLocks noGrp="1"/>
          </p:cNvSpPr>
          <p:nvPr>
            <p:ph type="subTitle" idx="15"/>
          </p:nvPr>
        </p:nvSpPr>
        <p:spPr>
          <a:xfrm>
            <a:off x="3508200" y="3643325"/>
            <a:ext cx="21276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lvl1pPr>
            <a:lvl2pPr lvl="1" algn="ctr" rtl="0">
              <a:spcBef>
                <a:spcPts val="1600"/>
              </a:spcBef>
              <a:spcAft>
                <a:spcPts val="0"/>
              </a:spcAft>
              <a:buSzPts val="1400"/>
              <a:buNone/>
              <a:defRPr b="1"/>
            </a:lvl2pPr>
            <a:lvl3pPr lvl="2" algn="ctr" rtl="0">
              <a:spcBef>
                <a:spcPts val="1600"/>
              </a:spcBef>
              <a:spcAft>
                <a:spcPts val="0"/>
              </a:spcAft>
              <a:buSzPts val="1400"/>
              <a:buNone/>
              <a:defRPr b="1"/>
            </a:lvl3pPr>
            <a:lvl4pPr lvl="3" algn="ctr" rtl="0">
              <a:spcBef>
                <a:spcPts val="1600"/>
              </a:spcBef>
              <a:spcAft>
                <a:spcPts val="0"/>
              </a:spcAft>
              <a:buSzPts val="1400"/>
              <a:buNone/>
              <a:defRPr b="1"/>
            </a:lvl4pPr>
            <a:lvl5pPr lvl="4" algn="ctr" rtl="0">
              <a:spcBef>
                <a:spcPts val="1600"/>
              </a:spcBef>
              <a:spcAft>
                <a:spcPts val="0"/>
              </a:spcAft>
              <a:buSzPts val="1400"/>
              <a:buNone/>
              <a:defRPr b="1"/>
            </a:lvl5pPr>
            <a:lvl6pPr lvl="5" algn="ctr" rtl="0">
              <a:spcBef>
                <a:spcPts val="1600"/>
              </a:spcBef>
              <a:spcAft>
                <a:spcPts val="0"/>
              </a:spcAft>
              <a:buSzPts val="1400"/>
              <a:buNone/>
              <a:defRPr b="1"/>
            </a:lvl6pPr>
            <a:lvl7pPr lvl="6" algn="ctr" rtl="0">
              <a:spcBef>
                <a:spcPts val="1600"/>
              </a:spcBef>
              <a:spcAft>
                <a:spcPts val="0"/>
              </a:spcAft>
              <a:buSzPts val="1400"/>
              <a:buNone/>
              <a:defRPr b="1"/>
            </a:lvl7pPr>
            <a:lvl8pPr lvl="7" algn="ctr" rtl="0">
              <a:spcBef>
                <a:spcPts val="1600"/>
              </a:spcBef>
              <a:spcAft>
                <a:spcPts val="0"/>
              </a:spcAft>
              <a:buSzPts val="1400"/>
              <a:buNone/>
              <a:defRPr b="1"/>
            </a:lvl8pPr>
            <a:lvl9pPr lvl="8" algn="ctr" rtl="0">
              <a:spcBef>
                <a:spcPts val="1600"/>
              </a:spcBef>
              <a:spcAft>
                <a:spcPts val="1600"/>
              </a:spcAft>
              <a:buSzPts val="1400"/>
              <a:buNone/>
              <a:defRPr b="1"/>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13225" y="539500"/>
            <a:ext cx="7717800" cy="5043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 name="Google Shape;17;p4"/>
          <p:cNvSpPr txBox="1">
            <a:spLocks noGrp="1"/>
          </p:cNvSpPr>
          <p:nvPr>
            <p:ph type="body" idx="1"/>
          </p:nvPr>
        </p:nvSpPr>
        <p:spPr>
          <a:xfrm>
            <a:off x="713225" y="1162125"/>
            <a:ext cx="7717800" cy="34416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SzPts val="1200"/>
              <a:buChar char="●"/>
              <a:defRPr sz="1200"/>
            </a:lvl1pPr>
            <a:lvl2pPr marL="914400" lvl="1" indent="-304800">
              <a:lnSpc>
                <a:spcPct val="100000"/>
              </a:lnSpc>
              <a:spcBef>
                <a:spcPts val="0"/>
              </a:spcBef>
              <a:spcAft>
                <a:spcPts val="0"/>
              </a:spcAft>
              <a:buSzPts val="1200"/>
              <a:buChar char="○"/>
              <a:defRPr sz="1200"/>
            </a:lvl2pPr>
            <a:lvl3pPr marL="1371600" lvl="2" indent="-304800">
              <a:lnSpc>
                <a:spcPct val="100000"/>
              </a:lnSpc>
              <a:spcBef>
                <a:spcPts val="0"/>
              </a:spcBef>
              <a:spcAft>
                <a:spcPts val="0"/>
              </a:spcAft>
              <a:buSzPts val="1200"/>
              <a:buChar char="■"/>
              <a:defRPr sz="1200"/>
            </a:lvl3pPr>
            <a:lvl4pPr marL="1828800" lvl="3" indent="-304800">
              <a:lnSpc>
                <a:spcPct val="100000"/>
              </a:lnSpc>
              <a:spcBef>
                <a:spcPts val="0"/>
              </a:spcBef>
              <a:spcAft>
                <a:spcPts val="0"/>
              </a:spcAft>
              <a:buSzPts val="1200"/>
              <a:buChar char="●"/>
              <a:defRPr sz="1200"/>
            </a:lvl4pPr>
            <a:lvl5pPr marL="2286000" lvl="4" indent="-304800">
              <a:lnSpc>
                <a:spcPct val="100000"/>
              </a:lnSpc>
              <a:spcBef>
                <a:spcPts val="0"/>
              </a:spcBef>
              <a:spcAft>
                <a:spcPts val="0"/>
              </a:spcAft>
              <a:buSzPts val="1200"/>
              <a:buChar char="○"/>
              <a:defRPr sz="1200"/>
            </a:lvl5pPr>
            <a:lvl6pPr marL="2743200" lvl="5" indent="-304800">
              <a:lnSpc>
                <a:spcPct val="100000"/>
              </a:lnSpc>
              <a:spcBef>
                <a:spcPts val="0"/>
              </a:spcBef>
              <a:spcAft>
                <a:spcPts val="0"/>
              </a:spcAft>
              <a:buSzPts val="1200"/>
              <a:buChar char="■"/>
              <a:defRPr sz="1200"/>
            </a:lvl6pPr>
            <a:lvl7pPr marL="3200400" lvl="6" indent="-304800">
              <a:lnSpc>
                <a:spcPct val="100000"/>
              </a:lnSpc>
              <a:spcBef>
                <a:spcPts val="0"/>
              </a:spcBef>
              <a:spcAft>
                <a:spcPts val="0"/>
              </a:spcAft>
              <a:buSzPts val="1200"/>
              <a:buChar char="●"/>
              <a:defRPr sz="1200"/>
            </a:lvl7pPr>
            <a:lvl8pPr marL="3657600" lvl="7" indent="-304800">
              <a:lnSpc>
                <a:spcPct val="100000"/>
              </a:lnSpc>
              <a:spcBef>
                <a:spcPts val="0"/>
              </a:spcBef>
              <a:spcAft>
                <a:spcPts val="0"/>
              </a:spcAft>
              <a:buSzPts val="1200"/>
              <a:buChar char="○"/>
              <a:defRPr sz="1200"/>
            </a:lvl8pPr>
            <a:lvl9pPr marL="4114800" lvl="8" indent="-304800">
              <a:lnSpc>
                <a:spcPct val="100000"/>
              </a:lnSpc>
              <a:spcBef>
                <a:spcPts val="0"/>
              </a:spcBef>
              <a:spcAft>
                <a:spcPts val="0"/>
              </a:spcAft>
              <a:buSzPts val="1200"/>
              <a:buChar char="■"/>
              <a:defRPr sz="12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body" idx="1"/>
          </p:nvPr>
        </p:nvSpPr>
        <p:spPr>
          <a:xfrm>
            <a:off x="859350" y="3600450"/>
            <a:ext cx="3416700" cy="1003500"/>
          </a:xfrm>
          <a:prstGeom prst="rect">
            <a:avLst/>
          </a:prstGeom>
        </p:spPr>
        <p:txBody>
          <a:bodyPr spcFirstLastPara="1" wrap="square" lIns="91425" tIns="91425" rIns="91425" bIns="91425" anchor="ctr" anchorCtr="0">
            <a:noAutofit/>
          </a:bodyPr>
          <a:lstStyle>
            <a:lvl1pPr marL="457200" lvl="0" indent="-317500" algn="ctr">
              <a:lnSpc>
                <a:spcPct val="100000"/>
              </a:lnSpc>
              <a:spcBef>
                <a:spcPts val="0"/>
              </a:spcBef>
              <a:spcAft>
                <a:spcPts val="0"/>
              </a:spcAft>
              <a:buSzPts val="1400"/>
              <a:buChar char="●"/>
              <a:defRPr sz="1400"/>
            </a:lvl1pPr>
            <a:lvl2pPr marL="914400" lvl="1" indent="-317500" algn="ctr">
              <a:lnSpc>
                <a:spcPct val="100000"/>
              </a:lnSpc>
              <a:spcBef>
                <a:spcPts val="0"/>
              </a:spcBef>
              <a:spcAft>
                <a:spcPts val="0"/>
              </a:spcAft>
              <a:buSzPts val="1400"/>
              <a:buChar char="○"/>
              <a:defRPr/>
            </a:lvl2pPr>
            <a:lvl3pPr marL="1371600" lvl="2" indent="-317500" algn="ctr">
              <a:lnSpc>
                <a:spcPct val="100000"/>
              </a:lnSpc>
              <a:spcBef>
                <a:spcPts val="0"/>
              </a:spcBef>
              <a:spcAft>
                <a:spcPts val="0"/>
              </a:spcAft>
              <a:buSzPts val="1400"/>
              <a:buChar char="■"/>
              <a:defRPr/>
            </a:lvl3pPr>
            <a:lvl4pPr marL="1828800" lvl="3" indent="-317500" algn="ctr">
              <a:lnSpc>
                <a:spcPct val="100000"/>
              </a:lnSpc>
              <a:spcBef>
                <a:spcPts val="0"/>
              </a:spcBef>
              <a:spcAft>
                <a:spcPts val="0"/>
              </a:spcAft>
              <a:buSzPts val="1400"/>
              <a:buChar char="●"/>
              <a:defRPr/>
            </a:lvl4pPr>
            <a:lvl5pPr marL="2286000" lvl="4" indent="-317500" algn="ctr">
              <a:lnSpc>
                <a:spcPct val="100000"/>
              </a:lnSpc>
              <a:spcBef>
                <a:spcPts val="0"/>
              </a:spcBef>
              <a:spcAft>
                <a:spcPts val="0"/>
              </a:spcAft>
              <a:buSzPts val="1400"/>
              <a:buChar char="○"/>
              <a:defRPr/>
            </a:lvl5pPr>
            <a:lvl6pPr marL="2743200" lvl="5" indent="-317500" algn="ctr">
              <a:lnSpc>
                <a:spcPct val="100000"/>
              </a:lnSpc>
              <a:spcBef>
                <a:spcPts val="0"/>
              </a:spcBef>
              <a:spcAft>
                <a:spcPts val="0"/>
              </a:spcAft>
              <a:buSzPts val="1400"/>
              <a:buChar char="■"/>
              <a:defRPr/>
            </a:lvl6pPr>
            <a:lvl7pPr marL="3200400" lvl="6" indent="-317500" algn="ctr">
              <a:lnSpc>
                <a:spcPct val="100000"/>
              </a:lnSpc>
              <a:spcBef>
                <a:spcPts val="0"/>
              </a:spcBef>
              <a:spcAft>
                <a:spcPts val="0"/>
              </a:spcAft>
              <a:buSzPts val="1400"/>
              <a:buChar char="●"/>
              <a:defRPr/>
            </a:lvl7pPr>
            <a:lvl8pPr marL="3657600" lvl="7" indent="-317500" algn="ctr">
              <a:lnSpc>
                <a:spcPct val="100000"/>
              </a:lnSpc>
              <a:spcBef>
                <a:spcPts val="0"/>
              </a:spcBef>
              <a:spcAft>
                <a:spcPts val="0"/>
              </a:spcAft>
              <a:buSzPts val="1400"/>
              <a:buChar char="○"/>
              <a:defRPr/>
            </a:lvl8pPr>
            <a:lvl9pPr marL="4114800" lvl="8" indent="-317500" algn="ctr">
              <a:lnSpc>
                <a:spcPct val="100000"/>
              </a:lnSpc>
              <a:spcBef>
                <a:spcPts val="0"/>
              </a:spcBef>
              <a:spcAft>
                <a:spcPts val="0"/>
              </a:spcAft>
              <a:buSzPts val="1400"/>
              <a:buChar char="■"/>
              <a:defRPr/>
            </a:lvl9pPr>
          </a:lstStyle>
          <a:p>
            <a:endParaRPr/>
          </a:p>
        </p:txBody>
      </p:sp>
      <p:sp>
        <p:nvSpPr>
          <p:cNvPr id="20" name="Google Shape;20;p5"/>
          <p:cNvSpPr txBox="1">
            <a:spLocks noGrp="1"/>
          </p:cNvSpPr>
          <p:nvPr>
            <p:ph type="body" idx="2"/>
          </p:nvPr>
        </p:nvSpPr>
        <p:spPr>
          <a:xfrm>
            <a:off x="4867950" y="3600450"/>
            <a:ext cx="3416700" cy="1003500"/>
          </a:xfrm>
          <a:prstGeom prst="rect">
            <a:avLst/>
          </a:prstGeom>
        </p:spPr>
        <p:txBody>
          <a:bodyPr spcFirstLastPara="1" wrap="square" lIns="91425" tIns="91425" rIns="91425" bIns="91425" anchor="ctr" anchorCtr="0">
            <a:noAutofit/>
          </a:bodyPr>
          <a:lstStyle>
            <a:lvl1pPr marL="457200" lvl="0" indent="-317500" algn="ctr">
              <a:lnSpc>
                <a:spcPct val="100000"/>
              </a:lnSpc>
              <a:spcBef>
                <a:spcPts val="0"/>
              </a:spcBef>
              <a:spcAft>
                <a:spcPts val="0"/>
              </a:spcAft>
              <a:buSzPts val="1400"/>
              <a:buChar char="●"/>
              <a:defRPr sz="1400"/>
            </a:lvl1pPr>
            <a:lvl2pPr marL="914400" lvl="1" indent="-317500" algn="ctr">
              <a:lnSpc>
                <a:spcPct val="100000"/>
              </a:lnSpc>
              <a:spcBef>
                <a:spcPts val="0"/>
              </a:spcBef>
              <a:spcAft>
                <a:spcPts val="0"/>
              </a:spcAft>
              <a:buSzPts val="1400"/>
              <a:buChar char="○"/>
              <a:defRPr/>
            </a:lvl2pPr>
            <a:lvl3pPr marL="1371600" lvl="2" indent="-317500" algn="ctr">
              <a:lnSpc>
                <a:spcPct val="100000"/>
              </a:lnSpc>
              <a:spcBef>
                <a:spcPts val="0"/>
              </a:spcBef>
              <a:spcAft>
                <a:spcPts val="0"/>
              </a:spcAft>
              <a:buSzPts val="1400"/>
              <a:buChar char="■"/>
              <a:defRPr/>
            </a:lvl3pPr>
            <a:lvl4pPr marL="1828800" lvl="3" indent="-317500" algn="ctr">
              <a:lnSpc>
                <a:spcPct val="100000"/>
              </a:lnSpc>
              <a:spcBef>
                <a:spcPts val="0"/>
              </a:spcBef>
              <a:spcAft>
                <a:spcPts val="0"/>
              </a:spcAft>
              <a:buSzPts val="1400"/>
              <a:buChar char="●"/>
              <a:defRPr/>
            </a:lvl4pPr>
            <a:lvl5pPr marL="2286000" lvl="4" indent="-317500" algn="ctr">
              <a:lnSpc>
                <a:spcPct val="100000"/>
              </a:lnSpc>
              <a:spcBef>
                <a:spcPts val="0"/>
              </a:spcBef>
              <a:spcAft>
                <a:spcPts val="0"/>
              </a:spcAft>
              <a:buSzPts val="1400"/>
              <a:buChar char="○"/>
              <a:defRPr/>
            </a:lvl5pPr>
            <a:lvl6pPr marL="2743200" lvl="5" indent="-317500" algn="ctr">
              <a:lnSpc>
                <a:spcPct val="100000"/>
              </a:lnSpc>
              <a:spcBef>
                <a:spcPts val="0"/>
              </a:spcBef>
              <a:spcAft>
                <a:spcPts val="0"/>
              </a:spcAft>
              <a:buSzPts val="1400"/>
              <a:buChar char="■"/>
              <a:defRPr/>
            </a:lvl6pPr>
            <a:lvl7pPr marL="3200400" lvl="6" indent="-317500" algn="ctr">
              <a:lnSpc>
                <a:spcPct val="100000"/>
              </a:lnSpc>
              <a:spcBef>
                <a:spcPts val="0"/>
              </a:spcBef>
              <a:spcAft>
                <a:spcPts val="0"/>
              </a:spcAft>
              <a:buSzPts val="1400"/>
              <a:buChar char="●"/>
              <a:defRPr/>
            </a:lvl7pPr>
            <a:lvl8pPr marL="3657600" lvl="7" indent="-317500" algn="ctr">
              <a:lnSpc>
                <a:spcPct val="100000"/>
              </a:lnSpc>
              <a:spcBef>
                <a:spcPts val="0"/>
              </a:spcBef>
              <a:spcAft>
                <a:spcPts val="0"/>
              </a:spcAft>
              <a:buSzPts val="1400"/>
              <a:buChar char="○"/>
              <a:defRPr/>
            </a:lvl8pPr>
            <a:lvl9pPr marL="4114800" lvl="8" indent="-317500" algn="ctr">
              <a:lnSpc>
                <a:spcPct val="100000"/>
              </a:lnSpc>
              <a:spcBef>
                <a:spcPts val="0"/>
              </a:spcBef>
              <a:spcAft>
                <a:spcPts val="0"/>
              </a:spcAft>
              <a:buSzPts val="1400"/>
              <a:buChar char="■"/>
              <a:defRPr/>
            </a:lvl9pPr>
          </a:lstStyle>
          <a:p>
            <a:endParaRPr/>
          </a:p>
        </p:txBody>
      </p:sp>
      <p:sp>
        <p:nvSpPr>
          <p:cNvPr id="21" name="Google Shape;21;p5"/>
          <p:cNvSpPr txBox="1">
            <a:spLocks noGrp="1"/>
          </p:cNvSpPr>
          <p:nvPr>
            <p:ph type="title"/>
          </p:nvPr>
        </p:nvSpPr>
        <p:spPr>
          <a:xfrm>
            <a:off x="713225" y="539500"/>
            <a:ext cx="7717800" cy="504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subTitle" idx="3"/>
          </p:nvPr>
        </p:nvSpPr>
        <p:spPr>
          <a:xfrm>
            <a:off x="1098450" y="3181350"/>
            <a:ext cx="2938500" cy="4305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b="1"/>
            </a:lvl1pPr>
            <a:lvl2pPr lvl="1" algn="ctr">
              <a:spcBef>
                <a:spcPts val="1600"/>
              </a:spcBef>
              <a:spcAft>
                <a:spcPts val="0"/>
              </a:spcAft>
              <a:buSzPts val="1400"/>
              <a:buNone/>
              <a:defRPr b="1"/>
            </a:lvl2pPr>
            <a:lvl3pPr lvl="2" algn="ctr">
              <a:spcBef>
                <a:spcPts val="1600"/>
              </a:spcBef>
              <a:spcAft>
                <a:spcPts val="0"/>
              </a:spcAft>
              <a:buSzPts val="1400"/>
              <a:buNone/>
              <a:defRPr b="1"/>
            </a:lvl3pPr>
            <a:lvl4pPr lvl="3" algn="ctr">
              <a:spcBef>
                <a:spcPts val="1600"/>
              </a:spcBef>
              <a:spcAft>
                <a:spcPts val="0"/>
              </a:spcAft>
              <a:buSzPts val="1400"/>
              <a:buNone/>
              <a:defRPr b="1"/>
            </a:lvl4pPr>
            <a:lvl5pPr lvl="4" algn="ctr">
              <a:spcBef>
                <a:spcPts val="1600"/>
              </a:spcBef>
              <a:spcAft>
                <a:spcPts val="0"/>
              </a:spcAft>
              <a:buSzPts val="1400"/>
              <a:buNone/>
              <a:defRPr b="1"/>
            </a:lvl5pPr>
            <a:lvl6pPr lvl="5" algn="ctr">
              <a:spcBef>
                <a:spcPts val="1600"/>
              </a:spcBef>
              <a:spcAft>
                <a:spcPts val="0"/>
              </a:spcAft>
              <a:buSzPts val="1400"/>
              <a:buNone/>
              <a:defRPr b="1"/>
            </a:lvl6pPr>
            <a:lvl7pPr lvl="6" algn="ctr">
              <a:spcBef>
                <a:spcPts val="1600"/>
              </a:spcBef>
              <a:spcAft>
                <a:spcPts val="0"/>
              </a:spcAft>
              <a:buSzPts val="1400"/>
              <a:buNone/>
              <a:defRPr b="1"/>
            </a:lvl7pPr>
            <a:lvl8pPr lvl="7" algn="ctr">
              <a:spcBef>
                <a:spcPts val="1600"/>
              </a:spcBef>
              <a:spcAft>
                <a:spcPts val="0"/>
              </a:spcAft>
              <a:buSzPts val="1400"/>
              <a:buNone/>
              <a:defRPr b="1"/>
            </a:lvl8pPr>
            <a:lvl9pPr lvl="8" algn="ctr">
              <a:spcBef>
                <a:spcPts val="1600"/>
              </a:spcBef>
              <a:spcAft>
                <a:spcPts val="1600"/>
              </a:spcAft>
              <a:buSzPts val="1400"/>
              <a:buNone/>
              <a:defRPr b="1"/>
            </a:lvl9pPr>
          </a:lstStyle>
          <a:p>
            <a:endParaRPr/>
          </a:p>
        </p:txBody>
      </p:sp>
      <p:sp>
        <p:nvSpPr>
          <p:cNvPr id="23" name="Google Shape;23;p5"/>
          <p:cNvSpPr txBox="1">
            <a:spLocks noGrp="1"/>
          </p:cNvSpPr>
          <p:nvPr>
            <p:ph type="subTitle" idx="4"/>
          </p:nvPr>
        </p:nvSpPr>
        <p:spPr>
          <a:xfrm>
            <a:off x="5107050" y="3181350"/>
            <a:ext cx="29385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lvl1pPr>
            <a:lvl2pPr lvl="1" algn="ctr" rtl="0">
              <a:spcBef>
                <a:spcPts val="1600"/>
              </a:spcBef>
              <a:spcAft>
                <a:spcPts val="0"/>
              </a:spcAft>
              <a:buSzPts val="1400"/>
              <a:buNone/>
              <a:defRPr b="1"/>
            </a:lvl2pPr>
            <a:lvl3pPr lvl="2" algn="ctr" rtl="0">
              <a:spcBef>
                <a:spcPts val="1600"/>
              </a:spcBef>
              <a:spcAft>
                <a:spcPts val="0"/>
              </a:spcAft>
              <a:buSzPts val="1400"/>
              <a:buNone/>
              <a:defRPr b="1"/>
            </a:lvl3pPr>
            <a:lvl4pPr lvl="3" algn="ctr" rtl="0">
              <a:spcBef>
                <a:spcPts val="1600"/>
              </a:spcBef>
              <a:spcAft>
                <a:spcPts val="0"/>
              </a:spcAft>
              <a:buSzPts val="1400"/>
              <a:buNone/>
              <a:defRPr b="1"/>
            </a:lvl4pPr>
            <a:lvl5pPr lvl="4" algn="ctr" rtl="0">
              <a:spcBef>
                <a:spcPts val="1600"/>
              </a:spcBef>
              <a:spcAft>
                <a:spcPts val="0"/>
              </a:spcAft>
              <a:buSzPts val="1400"/>
              <a:buNone/>
              <a:defRPr b="1"/>
            </a:lvl5pPr>
            <a:lvl6pPr lvl="5" algn="ctr" rtl="0">
              <a:spcBef>
                <a:spcPts val="1600"/>
              </a:spcBef>
              <a:spcAft>
                <a:spcPts val="0"/>
              </a:spcAft>
              <a:buSzPts val="1400"/>
              <a:buNone/>
              <a:defRPr b="1"/>
            </a:lvl6pPr>
            <a:lvl7pPr lvl="6" algn="ctr" rtl="0">
              <a:spcBef>
                <a:spcPts val="1600"/>
              </a:spcBef>
              <a:spcAft>
                <a:spcPts val="0"/>
              </a:spcAft>
              <a:buSzPts val="1400"/>
              <a:buNone/>
              <a:defRPr b="1"/>
            </a:lvl7pPr>
            <a:lvl8pPr lvl="7" algn="ctr" rtl="0">
              <a:spcBef>
                <a:spcPts val="1600"/>
              </a:spcBef>
              <a:spcAft>
                <a:spcPts val="0"/>
              </a:spcAft>
              <a:buSzPts val="1400"/>
              <a:buNone/>
              <a:defRPr b="1"/>
            </a:lvl8pPr>
            <a:lvl9pPr lvl="8" algn="ctr" rtl="0">
              <a:spcBef>
                <a:spcPts val="1600"/>
              </a:spcBef>
              <a:spcAft>
                <a:spcPts val="1600"/>
              </a:spcAft>
              <a:buSzPts val="1400"/>
              <a:buNone/>
              <a:defRPr b="1"/>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713225" y="539500"/>
            <a:ext cx="3577800" cy="1192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8761D"/>
              </a:buClr>
              <a:buSzPts val="3000"/>
              <a:buNone/>
              <a:defRPr sz="3000">
                <a:solidFill>
                  <a:srgbClr val="38761D"/>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3" name="Google Shape;33;p9"/>
          <p:cNvSpPr txBox="1">
            <a:spLocks noGrp="1"/>
          </p:cNvSpPr>
          <p:nvPr>
            <p:ph type="body" idx="1"/>
          </p:nvPr>
        </p:nvSpPr>
        <p:spPr>
          <a:xfrm>
            <a:off x="4291075" y="1530101"/>
            <a:ext cx="4139700" cy="14655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1200"/>
              </a:spcBef>
              <a:spcAft>
                <a:spcPts val="0"/>
              </a:spcAft>
              <a:buSzPts val="1400"/>
              <a:buChar char="○"/>
              <a:defRPr/>
            </a:lvl2pPr>
            <a:lvl3pPr marL="1371600" lvl="2" indent="-317500" rtl="0">
              <a:lnSpc>
                <a:spcPct val="100000"/>
              </a:lnSpc>
              <a:spcBef>
                <a:spcPts val="1200"/>
              </a:spcBef>
              <a:spcAft>
                <a:spcPts val="0"/>
              </a:spcAft>
              <a:buSzPts val="1400"/>
              <a:buChar char="■"/>
              <a:defRPr/>
            </a:lvl3pPr>
            <a:lvl4pPr marL="1828800" lvl="3" indent="-317500" rtl="0">
              <a:lnSpc>
                <a:spcPct val="100000"/>
              </a:lnSpc>
              <a:spcBef>
                <a:spcPts val="1200"/>
              </a:spcBef>
              <a:spcAft>
                <a:spcPts val="0"/>
              </a:spcAft>
              <a:buSzPts val="1400"/>
              <a:buChar char="●"/>
              <a:defRPr/>
            </a:lvl4pPr>
            <a:lvl5pPr marL="2286000" lvl="4" indent="-317500" rtl="0">
              <a:lnSpc>
                <a:spcPct val="100000"/>
              </a:lnSpc>
              <a:spcBef>
                <a:spcPts val="1200"/>
              </a:spcBef>
              <a:spcAft>
                <a:spcPts val="0"/>
              </a:spcAft>
              <a:buSzPts val="1400"/>
              <a:buChar char="○"/>
              <a:defRPr/>
            </a:lvl5pPr>
            <a:lvl6pPr marL="2743200" lvl="5" indent="-317500" rtl="0">
              <a:lnSpc>
                <a:spcPct val="100000"/>
              </a:lnSpc>
              <a:spcBef>
                <a:spcPts val="1200"/>
              </a:spcBef>
              <a:spcAft>
                <a:spcPts val="0"/>
              </a:spcAft>
              <a:buSzPts val="1400"/>
              <a:buChar char="■"/>
              <a:defRPr/>
            </a:lvl6pPr>
            <a:lvl7pPr marL="3200400" lvl="6" indent="-317500" rtl="0">
              <a:lnSpc>
                <a:spcPct val="100000"/>
              </a:lnSpc>
              <a:spcBef>
                <a:spcPts val="1200"/>
              </a:spcBef>
              <a:spcAft>
                <a:spcPts val="0"/>
              </a:spcAft>
              <a:buSzPts val="1400"/>
              <a:buChar char="●"/>
              <a:defRPr/>
            </a:lvl7pPr>
            <a:lvl8pPr marL="3657600" lvl="7" indent="-317500" rtl="0">
              <a:lnSpc>
                <a:spcPct val="100000"/>
              </a:lnSpc>
              <a:spcBef>
                <a:spcPts val="1200"/>
              </a:spcBef>
              <a:spcAft>
                <a:spcPts val="0"/>
              </a:spcAft>
              <a:buSzPts val="1400"/>
              <a:buChar char="○"/>
              <a:defRPr/>
            </a:lvl8pPr>
            <a:lvl9pPr marL="4114800" lvl="8" indent="-317500" rtl="0">
              <a:lnSpc>
                <a:spcPct val="100000"/>
              </a:lnSpc>
              <a:spcBef>
                <a:spcPts val="1200"/>
              </a:spcBef>
              <a:spcAft>
                <a:spcPts val="120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713225" y="2776200"/>
            <a:ext cx="5035500" cy="18276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11">
    <p:bg>
      <p:bgPr>
        <a:solidFill>
          <a:schemeClr val="accent1"/>
        </a:solidFill>
        <a:effectLst/>
      </p:bgPr>
    </p:bg>
    <p:spTree>
      <p:nvGrpSpPr>
        <p:cNvPr id="1" name="Shape 4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3">
  <p:cSld name="CUSTOM_10">
    <p:spTree>
      <p:nvGrpSpPr>
        <p:cNvPr id="1" name="Shape 45"/>
        <p:cNvGrpSpPr/>
        <p:nvPr/>
      </p:nvGrpSpPr>
      <p:grpSpPr>
        <a:xfrm>
          <a:off x="0" y="0"/>
          <a:ext cx="0" cy="0"/>
          <a:chOff x="0" y="0"/>
          <a:chExt cx="0" cy="0"/>
        </a:xfrm>
      </p:grpSpPr>
      <p:sp>
        <p:nvSpPr>
          <p:cNvPr id="46" name="Google Shape;46;p15"/>
          <p:cNvSpPr txBox="1">
            <a:spLocks noGrp="1"/>
          </p:cNvSpPr>
          <p:nvPr>
            <p:ph type="title"/>
          </p:nvPr>
        </p:nvSpPr>
        <p:spPr>
          <a:xfrm>
            <a:off x="5549875" y="1587850"/>
            <a:ext cx="2880900" cy="1033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38761D"/>
              </a:buClr>
              <a:buSzPts val="3000"/>
              <a:buNone/>
              <a:defRPr sz="3000">
                <a:solidFill>
                  <a:srgbClr val="38761D"/>
                </a:solidFill>
              </a:defRPr>
            </a:lvl1pPr>
            <a:lvl2pPr lvl="1" algn="r" rtl="0">
              <a:spcBef>
                <a:spcPts val="0"/>
              </a:spcBef>
              <a:spcAft>
                <a:spcPts val="0"/>
              </a:spcAft>
              <a:buSzPts val="3000"/>
              <a:buNone/>
              <a:defRPr sz="3000"/>
            </a:lvl2pPr>
            <a:lvl3pPr lvl="2" algn="r" rtl="0">
              <a:spcBef>
                <a:spcPts val="0"/>
              </a:spcBef>
              <a:spcAft>
                <a:spcPts val="0"/>
              </a:spcAft>
              <a:buSzPts val="3000"/>
              <a:buNone/>
              <a:defRPr sz="3000"/>
            </a:lvl3pPr>
            <a:lvl4pPr lvl="3" algn="r" rtl="0">
              <a:spcBef>
                <a:spcPts val="0"/>
              </a:spcBef>
              <a:spcAft>
                <a:spcPts val="0"/>
              </a:spcAft>
              <a:buSzPts val="3000"/>
              <a:buNone/>
              <a:defRPr sz="3000"/>
            </a:lvl4pPr>
            <a:lvl5pPr lvl="4" algn="r" rtl="0">
              <a:spcBef>
                <a:spcPts val="0"/>
              </a:spcBef>
              <a:spcAft>
                <a:spcPts val="0"/>
              </a:spcAft>
              <a:buSzPts val="3000"/>
              <a:buNone/>
              <a:defRPr sz="3000"/>
            </a:lvl5pPr>
            <a:lvl6pPr lvl="5" algn="r" rtl="0">
              <a:spcBef>
                <a:spcPts val="0"/>
              </a:spcBef>
              <a:spcAft>
                <a:spcPts val="0"/>
              </a:spcAft>
              <a:buSzPts val="3000"/>
              <a:buNone/>
              <a:defRPr sz="3000"/>
            </a:lvl6pPr>
            <a:lvl7pPr lvl="6" algn="r" rtl="0">
              <a:spcBef>
                <a:spcPts val="0"/>
              </a:spcBef>
              <a:spcAft>
                <a:spcPts val="0"/>
              </a:spcAft>
              <a:buSzPts val="3000"/>
              <a:buNone/>
              <a:defRPr sz="3000"/>
            </a:lvl7pPr>
            <a:lvl8pPr lvl="7" algn="r" rtl="0">
              <a:spcBef>
                <a:spcPts val="0"/>
              </a:spcBef>
              <a:spcAft>
                <a:spcPts val="0"/>
              </a:spcAft>
              <a:buSzPts val="3000"/>
              <a:buNone/>
              <a:defRPr sz="3000"/>
            </a:lvl8pPr>
            <a:lvl9pPr lvl="8" algn="r" rtl="0">
              <a:spcBef>
                <a:spcPts val="0"/>
              </a:spcBef>
              <a:spcAft>
                <a:spcPts val="0"/>
              </a:spcAft>
              <a:buSzPts val="3000"/>
              <a:buNone/>
              <a:defRPr sz="3000"/>
            </a:lvl9pPr>
          </a:lstStyle>
          <a:p>
            <a:endParaRPr/>
          </a:p>
        </p:txBody>
      </p:sp>
      <p:sp>
        <p:nvSpPr>
          <p:cNvPr id="47" name="Google Shape;47;p15"/>
          <p:cNvSpPr txBox="1">
            <a:spLocks noGrp="1"/>
          </p:cNvSpPr>
          <p:nvPr>
            <p:ph type="body" idx="1"/>
          </p:nvPr>
        </p:nvSpPr>
        <p:spPr>
          <a:xfrm>
            <a:off x="5549875" y="2620850"/>
            <a:ext cx="2880900" cy="934800"/>
          </a:xfrm>
          <a:prstGeom prst="rect">
            <a:avLst/>
          </a:prstGeom>
        </p:spPr>
        <p:txBody>
          <a:bodyPr spcFirstLastPara="1" wrap="square" lIns="91425" tIns="91425" rIns="91425" bIns="91425" anchor="ctr" anchorCtr="0">
            <a:noAutofit/>
          </a:bodyPr>
          <a:lstStyle>
            <a:lvl1pPr marL="457200" lvl="0" indent="-317500" algn="r" rtl="0">
              <a:lnSpc>
                <a:spcPct val="100000"/>
              </a:lnSpc>
              <a:spcBef>
                <a:spcPts val="0"/>
              </a:spcBef>
              <a:spcAft>
                <a:spcPts val="0"/>
              </a:spcAft>
              <a:buSzPts val="1400"/>
              <a:buChar char="●"/>
              <a:defRPr sz="1400"/>
            </a:lvl1pPr>
            <a:lvl2pPr marL="914400" lvl="1" indent="-317500" algn="r" rtl="0">
              <a:lnSpc>
                <a:spcPct val="100000"/>
              </a:lnSpc>
              <a:spcBef>
                <a:spcPts val="0"/>
              </a:spcBef>
              <a:spcAft>
                <a:spcPts val="0"/>
              </a:spcAft>
              <a:buSzPts val="1400"/>
              <a:buChar char="○"/>
              <a:defRPr/>
            </a:lvl2pPr>
            <a:lvl3pPr marL="1371600" lvl="2" indent="-317500" algn="r" rtl="0">
              <a:lnSpc>
                <a:spcPct val="100000"/>
              </a:lnSpc>
              <a:spcBef>
                <a:spcPts val="0"/>
              </a:spcBef>
              <a:spcAft>
                <a:spcPts val="0"/>
              </a:spcAft>
              <a:buSzPts val="1400"/>
              <a:buChar char="■"/>
              <a:defRPr/>
            </a:lvl3pPr>
            <a:lvl4pPr marL="1828800" lvl="3" indent="-317500" algn="r" rtl="0">
              <a:lnSpc>
                <a:spcPct val="100000"/>
              </a:lnSpc>
              <a:spcBef>
                <a:spcPts val="0"/>
              </a:spcBef>
              <a:spcAft>
                <a:spcPts val="0"/>
              </a:spcAft>
              <a:buSzPts val="1400"/>
              <a:buChar char="●"/>
              <a:defRPr/>
            </a:lvl4pPr>
            <a:lvl5pPr marL="2286000" lvl="4" indent="-317500" algn="r" rtl="0">
              <a:lnSpc>
                <a:spcPct val="100000"/>
              </a:lnSpc>
              <a:spcBef>
                <a:spcPts val="0"/>
              </a:spcBef>
              <a:spcAft>
                <a:spcPts val="0"/>
              </a:spcAft>
              <a:buSzPts val="1400"/>
              <a:buChar char="○"/>
              <a:defRPr/>
            </a:lvl5pPr>
            <a:lvl6pPr marL="2743200" lvl="5" indent="-317500" algn="r" rtl="0">
              <a:lnSpc>
                <a:spcPct val="100000"/>
              </a:lnSpc>
              <a:spcBef>
                <a:spcPts val="0"/>
              </a:spcBef>
              <a:spcAft>
                <a:spcPts val="0"/>
              </a:spcAft>
              <a:buSzPts val="1400"/>
              <a:buChar char="■"/>
              <a:defRPr/>
            </a:lvl6pPr>
            <a:lvl7pPr marL="3200400" lvl="6" indent="-317500" algn="r" rtl="0">
              <a:lnSpc>
                <a:spcPct val="100000"/>
              </a:lnSpc>
              <a:spcBef>
                <a:spcPts val="0"/>
              </a:spcBef>
              <a:spcAft>
                <a:spcPts val="0"/>
              </a:spcAft>
              <a:buSzPts val="1400"/>
              <a:buChar char="●"/>
              <a:defRPr/>
            </a:lvl7pPr>
            <a:lvl8pPr marL="3657600" lvl="7" indent="-317500" algn="r" rtl="0">
              <a:lnSpc>
                <a:spcPct val="100000"/>
              </a:lnSpc>
              <a:spcBef>
                <a:spcPts val="0"/>
              </a:spcBef>
              <a:spcAft>
                <a:spcPts val="0"/>
              </a:spcAft>
              <a:buSzPts val="1400"/>
              <a:buChar char="○"/>
              <a:defRPr/>
            </a:lvl8pPr>
            <a:lvl9pPr marL="4114800" lvl="8" indent="-317500" algn="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CUSTOM_9">
    <p:spTree>
      <p:nvGrpSpPr>
        <p:cNvPr id="1" name="Shape 48"/>
        <p:cNvGrpSpPr/>
        <p:nvPr/>
      </p:nvGrpSpPr>
      <p:grpSpPr>
        <a:xfrm>
          <a:off x="0" y="0"/>
          <a:ext cx="0" cy="0"/>
          <a:chOff x="0" y="0"/>
          <a:chExt cx="0" cy="0"/>
        </a:xfrm>
      </p:grpSpPr>
      <p:sp>
        <p:nvSpPr>
          <p:cNvPr id="49" name="Google Shape;49;p16"/>
          <p:cNvSpPr txBox="1">
            <a:spLocks noGrp="1"/>
          </p:cNvSpPr>
          <p:nvPr>
            <p:ph type="title"/>
          </p:nvPr>
        </p:nvSpPr>
        <p:spPr>
          <a:xfrm>
            <a:off x="713225" y="539500"/>
            <a:ext cx="7717800" cy="504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612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Kreon"/>
              <a:buNone/>
              <a:defRPr sz="3000" b="1">
                <a:solidFill>
                  <a:schemeClr val="dk2"/>
                </a:solidFill>
                <a:latin typeface="Kreon"/>
                <a:ea typeface="Kreon"/>
                <a:cs typeface="Kreon"/>
                <a:sym typeface="Kre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657100"/>
            <a:ext cx="7717500" cy="2946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Kreon"/>
              <a:buChar char="●"/>
              <a:defRPr sz="1800">
                <a:solidFill>
                  <a:schemeClr val="dk2"/>
                </a:solidFill>
                <a:latin typeface="Kreon"/>
                <a:ea typeface="Kreon"/>
                <a:cs typeface="Kreon"/>
                <a:sym typeface="Kreon"/>
              </a:defRPr>
            </a:lvl1pPr>
            <a:lvl2pPr marL="914400" lvl="1"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2pPr>
            <a:lvl3pPr marL="1371600" lvl="2"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3pPr>
            <a:lvl4pPr marL="1828800" lvl="3"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4pPr>
            <a:lvl5pPr marL="2286000" lvl="4"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5pPr>
            <a:lvl6pPr marL="2743200" lvl="5"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6pPr>
            <a:lvl7pPr marL="3200400" lvl="6"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7pPr>
            <a:lvl8pPr marL="3657600" lvl="7"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8pPr>
            <a:lvl9pPr marL="4114800" lvl="8" indent="-317500">
              <a:lnSpc>
                <a:spcPct val="115000"/>
              </a:lnSpc>
              <a:spcBef>
                <a:spcPts val="1600"/>
              </a:spcBef>
              <a:spcAft>
                <a:spcPts val="1600"/>
              </a:spcAft>
              <a:buClr>
                <a:schemeClr val="dk2"/>
              </a:buClr>
              <a:buSzPts val="1400"/>
              <a:buFont typeface="Kreon"/>
              <a:buChar char="■"/>
              <a:defRPr>
                <a:solidFill>
                  <a:schemeClr val="dk2"/>
                </a:solidFill>
                <a:latin typeface="Kreon"/>
                <a:ea typeface="Kreon"/>
                <a:cs typeface="Kreon"/>
                <a:sym typeface="Kreo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5" r:id="rId4"/>
    <p:sldLayoutId id="2147483656" r:id="rId5"/>
    <p:sldLayoutId id="2147483658" r:id="rId6"/>
    <p:sldLayoutId id="2147483660" r:id="rId7"/>
    <p:sldLayoutId id="2147483661" r:id="rId8"/>
    <p:sldLayoutId id="2147483662" r:id="rId9"/>
    <p:sldLayoutId id="2147483665" r:id="rId10"/>
    <p:sldLayoutId id="2147483666" r:id="rId11"/>
    <p:sldLayoutId id="2147483667" r:id="rId12"/>
    <p:sldLayoutId id="2147483668" r:id="rId13"/>
    <p:sldLayoutId id="2147483670"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pos="5311">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6"/>
        <p:cNvGrpSpPr/>
        <p:nvPr/>
      </p:nvGrpSpPr>
      <p:grpSpPr>
        <a:xfrm>
          <a:off x="0" y="0"/>
          <a:ext cx="0" cy="0"/>
          <a:chOff x="0" y="0"/>
          <a:chExt cx="0" cy="0"/>
        </a:xfrm>
      </p:grpSpPr>
      <p:sp>
        <p:nvSpPr>
          <p:cNvPr id="127" name="Google Shape;127;p29"/>
          <p:cNvSpPr txBox="1">
            <a:spLocks noGrp="1"/>
          </p:cNvSpPr>
          <p:nvPr>
            <p:ph type="ctrTitle"/>
          </p:nvPr>
        </p:nvSpPr>
        <p:spPr>
          <a:xfrm>
            <a:off x="713224" y="1806875"/>
            <a:ext cx="4510905" cy="1666500"/>
          </a:xfrm>
          <a:prstGeom prst="rect">
            <a:avLst/>
          </a:prstGeom>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US">
                <a:latin typeface="Kreon"/>
                <a:ea typeface="Kreon"/>
                <a:cs typeface="Kreon"/>
                <a:sym typeface="Kreon"/>
              </a:rPr>
              <a:t>Review Food</a:t>
            </a:r>
            <a:endParaRPr>
              <a:latin typeface="Kreon"/>
              <a:ea typeface="Kreon"/>
              <a:cs typeface="Kreon"/>
              <a:sym typeface="Kreon"/>
            </a:endParaRPr>
          </a:p>
        </p:txBody>
      </p:sp>
      <p:sp>
        <p:nvSpPr>
          <p:cNvPr id="128" name="Google Shape;128;p29"/>
          <p:cNvSpPr txBox="1">
            <a:spLocks noGrp="1"/>
          </p:cNvSpPr>
          <p:nvPr>
            <p:ph type="subTitle" idx="1"/>
          </p:nvPr>
        </p:nvSpPr>
        <p:spPr>
          <a:xfrm>
            <a:off x="713225" y="3798450"/>
            <a:ext cx="4032000" cy="8058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6600">
                <a:solidFill>
                  <a:schemeClr val="dk2"/>
                </a:solidFill>
                <a:latin typeface="Kreon"/>
                <a:ea typeface="Kreon"/>
                <a:cs typeface="Kreon"/>
                <a:sym typeface="Kreon"/>
              </a:rPr>
              <a:t>The DVK</a:t>
            </a:r>
            <a:endParaRPr sz="6600">
              <a:solidFill>
                <a:schemeClr val="dk2"/>
              </a:solidFill>
              <a:latin typeface="Kreon"/>
              <a:ea typeface="Kreon"/>
              <a:cs typeface="Kreon"/>
              <a:sym typeface="Kreon"/>
            </a:endParaRPr>
          </a:p>
        </p:txBody>
      </p:sp>
      <p:grpSp>
        <p:nvGrpSpPr>
          <p:cNvPr id="129" name="Google Shape;129;p29"/>
          <p:cNvGrpSpPr/>
          <p:nvPr/>
        </p:nvGrpSpPr>
        <p:grpSpPr>
          <a:xfrm rot="-5400000">
            <a:off x="348300" y="191200"/>
            <a:ext cx="662400" cy="1359000"/>
            <a:chOff x="840225" y="0"/>
            <a:chExt cx="662400" cy="1359000"/>
          </a:xfrm>
        </p:grpSpPr>
        <p:sp>
          <p:nvSpPr>
            <p:cNvPr id="130" name="Google Shape;130;p29"/>
            <p:cNvSpPr/>
            <p:nvPr/>
          </p:nvSpPr>
          <p:spPr>
            <a:xfrm rot="5400000">
              <a:off x="395125" y="638700"/>
              <a:ext cx="13590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9"/>
            <p:cNvSpPr/>
            <p:nvPr/>
          </p:nvSpPr>
          <p:spPr>
            <a:xfrm rot="5400000">
              <a:off x="588725" y="638700"/>
              <a:ext cx="13590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9"/>
            <p:cNvSpPr/>
            <p:nvPr/>
          </p:nvSpPr>
          <p:spPr>
            <a:xfrm rot="5400000">
              <a:off x="201525" y="638700"/>
              <a:ext cx="13590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9"/>
            <p:cNvSpPr/>
            <p:nvPr/>
          </p:nvSpPr>
          <p:spPr>
            <a:xfrm rot="5400000">
              <a:off x="782325" y="638700"/>
              <a:ext cx="13590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7"/>
        <p:cNvGrpSpPr/>
        <p:nvPr/>
      </p:nvGrpSpPr>
      <p:grpSpPr>
        <a:xfrm>
          <a:off x="0" y="0"/>
          <a:ext cx="0" cy="0"/>
          <a:chOff x="0" y="0"/>
          <a:chExt cx="0" cy="0"/>
        </a:xfrm>
      </p:grpSpPr>
      <p:sp>
        <p:nvSpPr>
          <p:cNvPr id="3" name="Title 2">
            <a:extLst>
              <a:ext uri="{FF2B5EF4-FFF2-40B4-BE49-F238E27FC236}">
                <a16:creationId xmlns:a16="http://schemas.microsoft.com/office/drawing/2014/main" id="{BED16E1E-28A2-BBCF-84DD-93B67508C833}"/>
              </a:ext>
            </a:extLst>
          </p:cNvPr>
          <p:cNvSpPr>
            <a:spLocks noGrp="1"/>
          </p:cNvSpPr>
          <p:nvPr>
            <p:ph type="title"/>
          </p:nvPr>
        </p:nvSpPr>
        <p:spPr>
          <a:xfrm>
            <a:off x="356612" y="3354900"/>
            <a:ext cx="8430775" cy="1788600"/>
          </a:xfrm>
        </p:spPr>
        <p:txBody>
          <a:bodyPr/>
          <a:lstStyle/>
          <a:p>
            <a:pPr marL="0" marR="0">
              <a:lnSpc>
                <a:spcPct val="115000"/>
              </a:lnSpc>
              <a:spcBef>
                <a:spcPts val="0"/>
              </a:spcBef>
              <a:spcAft>
                <a:spcPts val="1000"/>
              </a:spcAft>
            </a:pPr>
            <a:r>
              <a:rPr lang="en-US" sz="2000">
                <a:solidFill>
                  <a:srgbClr val="443122"/>
                </a:solidFill>
                <a:effectLst/>
                <a:latin typeface="Calibri" panose="020F0502020204030204" pitchFamily="34" charset="0"/>
                <a:ea typeface="Calibri" panose="020F0502020204030204" pitchFamily="34" charset="0"/>
                <a:cs typeface="Calibri" panose="020F0502020204030204" pitchFamily="34" charset="0"/>
              </a:rPr>
              <a:t>- Our target audience is everyone.</a:t>
            </a:r>
            <a:br>
              <a:rPr lang="en-US" sz="2000">
                <a:solidFill>
                  <a:srgbClr val="443122"/>
                </a:solidFill>
                <a:effectLst/>
                <a:latin typeface="Calibri" panose="020F0502020204030204" pitchFamily="34" charset="0"/>
                <a:ea typeface="Times New Roman" panose="02020603050405020304" pitchFamily="18" charset="0"/>
                <a:cs typeface="Times New Roman" panose="02020603050405020304" pitchFamily="18" charset="0"/>
              </a:rPr>
            </a:br>
            <a:r>
              <a:rPr lang="en-US" sz="2000">
                <a:solidFill>
                  <a:srgbClr val="443122"/>
                </a:solidFill>
                <a:effectLst/>
                <a:latin typeface="Calibri" panose="020F0502020204030204" pitchFamily="34" charset="0"/>
                <a:ea typeface="Calibri" panose="020F0502020204030204" pitchFamily="34" charset="0"/>
                <a:cs typeface="Calibri" panose="020F0502020204030204" pitchFamily="34" charset="0"/>
              </a:rPr>
              <a:t>- Anywhere and any time.</a:t>
            </a:r>
            <a:br>
              <a:rPr lang="en-US" sz="2000">
                <a:solidFill>
                  <a:srgbClr val="443122"/>
                </a:solidFill>
                <a:effectLst/>
                <a:latin typeface="Calibri" panose="020F0502020204030204" pitchFamily="34" charset="0"/>
                <a:ea typeface="Times New Roman" panose="02020603050405020304" pitchFamily="18" charset="0"/>
                <a:cs typeface="Times New Roman" panose="02020603050405020304" pitchFamily="18" charset="0"/>
              </a:rPr>
            </a:br>
            <a:r>
              <a:rPr lang="en-US" sz="2000">
                <a:solidFill>
                  <a:srgbClr val="443122"/>
                </a:solidFill>
                <a:effectLst/>
                <a:latin typeface="Calibri" panose="020F0502020204030204" pitchFamily="34" charset="0"/>
                <a:ea typeface="Calibri" panose="020F0502020204030204" pitchFamily="34" charset="0"/>
                <a:cs typeface="Calibri" panose="020F0502020204030204" pitchFamily="34" charset="0"/>
              </a:rPr>
              <a:t>- We want everyone to be able to know good places to eat because now we have a high demand for food, we like to eat well, enjoy, not just eat to live.</a:t>
            </a:r>
            <a:br>
              <a:rPr lang="en-US" sz="2000">
                <a:solidFill>
                  <a:srgbClr val="443122"/>
                </a:solidFill>
                <a:effectLst/>
                <a:latin typeface="Calibri" panose="020F0502020204030204" pitchFamily="34" charset="0"/>
                <a:ea typeface="Times New Roman" panose="02020603050405020304" pitchFamily="18" charset="0"/>
                <a:cs typeface="Times New Roman" panose="02020603050405020304" pitchFamily="18" charset="0"/>
              </a:rPr>
            </a:br>
            <a:endParaRPr lang="en-US" sz="2000">
              <a:solidFill>
                <a:srgbClr val="44312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4A0355-171A-D26D-4EF0-5316E218CE48}"/>
              </a:ext>
            </a:extLst>
          </p:cNvPr>
          <p:cNvSpPr>
            <a:spLocks noGrp="1"/>
          </p:cNvSpPr>
          <p:nvPr>
            <p:ph type="title"/>
          </p:nvPr>
        </p:nvSpPr>
        <p:spPr>
          <a:xfrm>
            <a:off x="2756700" y="78932"/>
            <a:ext cx="3874500" cy="379500"/>
          </a:xfrm>
        </p:spPr>
        <p:txBody>
          <a:bodyPr/>
          <a:lstStyle/>
          <a:p>
            <a:br>
              <a:rPr lang="en-US" sz="2400"/>
            </a:br>
            <a:r>
              <a:rPr lang="en-US" sz="3200"/>
              <a:t>MARKET ANALYSIS</a:t>
            </a:r>
            <a:endParaRPr lang="en-US"/>
          </a:p>
        </p:txBody>
      </p:sp>
      <p:sp>
        <p:nvSpPr>
          <p:cNvPr id="4" name="TextBox 3">
            <a:extLst>
              <a:ext uri="{FF2B5EF4-FFF2-40B4-BE49-F238E27FC236}">
                <a16:creationId xmlns:a16="http://schemas.microsoft.com/office/drawing/2014/main" id="{CAA490CC-6705-6DFB-55D3-CBDF72CDC6C0}"/>
              </a:ext>
            </a:extLst>
          </p:cNvPr>
          <p:cNvSpPr txBox="1"/>
          <p:nvPr/>
        </p:nvSpPr>
        <p:spPr>
          <a:xfrm>
            <a:off x="4816800" y="872967"/>
            <a:ext cx="4276800" cy="2677656"/>
          </a:xfrm>
          <a:prstGeom prst="rect">
            <a:avLst/>
          </a:prstGeom>
          <a:noFill/>
        </p:spPr>
        <p:txBody>
          <a:bodyPr wrap="square">
            <a:spAutoFit/>
          </a:bodyPr>
          <a:lstStyle/>
          <a:p>
            <a:r>
              <a:rPr lang="en-US" b="0" i="0">
                <a:solidFill>
                  <a:srgbClr val="050505"/>
                </a:solidFill>
                <a:effectLst/>
                <a:latin typeface="Segoe UI Historic" panose="020B0502040204020203" pitchFamily="34" charset="0"/>
              </a:rPr>
              <a:t>Now on Facebook, there are many food review sites, but most of them are other addresses with very few places in Thu Duc. Going too far makes it very difficult to gather together, and now the price of gas has increased, which is extremely inconvenient. So our group will find delicious and cheap student restaurants in Thu Duc to review for you. After school, we can meet friends to eat, do group exercises easily without having to go far. We will go to every nook and cranny to bring everyone quality meals, we will eat them all to find the bestsellers to recommend to everyone.</a:t>
            </a:r>
            <a:endParaRPr lang="en-US"/>
          </a:p>
        </p:txBody>
      </p:sp>
      <p:pic>
        <p:nvPicPr>
          <p:cNvPr id="6" name="Picture 5">
            <a:extLst>
              <a:ext uri="{FF2B5EF4-FFF2-40B4-BE49-F238E27FC236}">
                <a16:creationId xmlns:a16="http://schemas.microsoft.com/office/drawing/2014/main" id="{D6EBF077-073C-0B0A-7084-D2F953CA069D}"/>
              </a:ext>
            </a:extLst>
          </p:cNvPr>
          <p:cNvPicPr>
            <a:picLocks noChangeAspect="1"/>
          </p:cNvPicPr>
          <p:nvPr/>
        </p:nvPicPr>
        <p:blipFill>
          <a:blip r:embed="rId2"/>
          <a:stretch>
            <a:fillRect/>
          </a:stretch>
        </p:blipFill>
        <p:spPr>
          <a:xfrm>
            <a:off x="180000" y="896230"/>
            <a:ext cx="4521600" cy="3467024"/>
          </a:xfrm>
          <a:prstGeom prst="rect">
            <a:avLst/>
          </a:prstGeom>
        </p:spPr>
      </p:pic>
      <p:pic>
        <p:nvPicPr>
          <p:cNvPr id="8" name="Picture 7">
            <a:extLst>
              <a:ext uri="{FF2B5EF4-FFF2-40B4-BE49-F238E27FC236}">
                <a16:creationId xmlns:a16="http://schemas.microsoft.com/office/drawing/2014/main" id="{9E906ED0-1453-6081-EE1F-9B107DC3AE2B}"/>
              </a:ext>
            </a:extLst>
          </p:cNvPr>
          <p:cNvPicPr>
            <a:picLocks noChangeAspect="1"/>
          </p:cNvPicPr>
          <p:nvPr/>
        </p:nvPicPr>
        <p:blipFill>
          <a:blip r:embed="rId3"/>
          <a:stretch>
            <a:fillRect/>
          </a:stretch>
        </p:blipFill>
        <p:spPr>
          <a:xfrm>
            <a:off x="4816800" y="3757054"/>
            <a:ext cx="4147200" cy="1212400"/>
          </a:xfrm>
          <a:prstGeom prst="rect">
            <a:avLst/>
          </a:prstGeom>
        </p:spPr>
      </p:pic>
    </p:spTree>
    <p:extLst>
      <p:ext uri="{BB962C8B-B14F-4D97-AF65-F5344CB8AC3E}">
        <p14:creationId xmlns:p14="http://schemas.microsoft.com/office/powerpoint/2010/main" val="42176584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21" name="Google Shape;221;p36"/>
          <p:cNvSpPr txBox="1">
            <a:spLocks noGrp="1"/>
          </p:cNvSpPr>
          <p:nvPr>
            <p:ph type="subTitle" idx="3"/>
          </p:nvPr>
        </p:nvSpPr>
        <p:spPr>
          <a:xfrm>
            <a:off x="1089586" y="3980445"/>
            <a:ext cx="2938500" cy="430500"/>
          </a:xfrm>
          <a:prstGeom prst="rect">
            <a:avLst/>
          </a:prstGeom>
        </p:spPr>
        <p:txBody>
          <a:bodyPr spcFirstLastPara="1" wrap="square" lIns="91425" tIns="91425" rIns="91425" bIns="91425" anchor="t" anchorCtr="0">
            <a:noAutofit/>
          </a:bodyPr>
          <a:lstStyle/>
          <a:p>
            <a:pPr marL="0" indent="0">
              <a:spcAft>
                <a:spcPts val="1600"/>
              </a:spcAft>
            </a:pPr>
            <a:r>
              <a:rPr lang="en-US" sz="2400" i="0">
                <a:solidFill>
                  <a:srgbClr val="38761D"/>
                </a:solidFill>
                <a:effectLst/>
                <a:latin typeface="Kreon" panose="020B0604020202020204" charset="0"/>
              </a:rPr>
              <a:t>Immediate benefits </a:t>
            </a:r>
          </a:p>
          <a:p>
            <a:pPr marL="0" lvl="0" indent="0" algn="ctr" rtl="0">
              <a:spcBef>
                <a:spcPts val="0"/>
              </a:spcBef>
              <a:spcAft>
                <a:spcPts val="1600"/>
              </a:spcAft>
              <a:buNone/>
            </a:pPr>
            <a:endParaRPr>
              <a:latin typeface="Kreon" panose="020B0604020202020204" charset="0"/>
            </a:endParaRPr>
          </a:p>
        </p:txBody>
      </p:sp>
      <p:sp>
        <p:nvSpPr>
          <p:cNvPr id="222" name="Google Shape;222;p36"/>
          <p:cNvSpPr txBox="1">
            <a:spLocks noGrp="1"/>
          </p:cNvSpPr>
          <p:nvPr>
            <p:ph type="subTitle" idx="4"/>
          </p:nvPr>
        </p:nvSpPr>
        <p:spPr>
          <a:xfrm>
            <a:off x="5044086" y="3980445"/>
            <a:ext cx="2938500" cy="43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2400" i="0">
                <a:solidFill>
                  <a:srgbClr val="38761D"/>
                </a:solidFill>
                <a:effectLst/>
                <a:latin typeface="Kreon" panose="020B0604020202020204" charset="0"/>
              </a:rPr>
              <a:t>Long term benefits</a:t>
            </a:r>
            <a:endParaRPr sz="2400">
              <a:solidFill>
                <a:srgbClr val="38761D"/>
              </a:solidFill>
              <a:latin typeface="Kreon" panose="020B0604020202020204" charset="0"/>
            </a:endParaRPr>
          </a:p>
        </p:txBody>
      </p:sp>
      <p:grpSp>
        <p:nvGrpSpPr>
          <p:cNvPr id="223" name="Google Shape;223;p36"/>
          <p:cNvGrpSpPr/>
          <p:nvPr/>
        </p:nvGrpSpPr>
        <p:grpSpPr>
          <a:xfrm>
            <a:off x="0" y="1749825"/>
            <a:ext cx="713243" cy="662400"/>
            <a:chOff x="0" y="539500"/>
            <a:chExt cx="713100" cy="662400"/>
          </a:xfrm>
        </p:grpSpPr>
        <p:sp>
          <p:nvSpPr>
            <p:cNvPr id="224" name="Google Shape;224;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8" name="Google Shape;228;p36" descr="column 1"/>
          <p:cNvPicPr preferRelativeResize="0"/>
          <p:nvPr/>
        </p:nvPicPr>
        <p:blipFill>
          <a:blip r:embed="rId3">
            <a:alphaModFix/>
          </a:blip>
          <a:stretch>
            <a:fillRect/>
          </a:stretch>
        </p:blipFill>
        <p:spPr>
          <a:xfrm>
            <a:off x="1089587" y="1489120"/>
            <a:ext cx="2938499" cy="2305290"/>
          </a:xfrm>
          <a:prstGeom prst="rect">
            <a:avLst/>
          </a:prstGeom>
          <a:noFill/>
          <a:ln>
            <a:noFill/>
          </a:ln>
        </p:spPr>
      </p:pic>
      <p:pic>
        <p:nvPicPr>
          <p:cNvPr id="229" name="Google Shape;229;p36" descr="column 2"/>
          <p:cNvPicPr preferRelativeResize="0"/>
          <p:nvPr/>
        </p:nvPicPr>
        <p:blipFill>
          <a:blip r:embed="rId4">
            <a:alphaModFix/>
          </a:blip>
          <a:stretch>
            <a:fillRect/>
          </a:stretch>
        </p:blipFill>
        <p:spPr>
          <a:xfrm>
            <a:off x="5115914" y="1489120"/>
            <a:ext cx="2794843" cy="2305290"/>
          </a:xfrm>
          <a:prstGeom prst="rect">
            <a:avLst/>
          </a:prstGeom>
          <a:noFill/>
          <a:ln>
            <a:noFill/>
          </a:ln>
        </p:spPr>
      </p:pic>
      <p:grpSp>
        <p:nvGrpSpPr>
          <p:cNvPr id="230" name="Google Shape;230;p36"/>
          <p:cNvGrpSpPr/>
          <p:nvPr/>
        </p:nvGrpSpPr>
        <p:grpSpPr>
          <a:xfrm>
            <a:off x="8430751" y="1749825"/>
            <a:ext cx="713243" cy="662400"/>
            <a:chOff x="0" y="539500"/>
            <a:chExt cx="713100" cy="662400"/>
          </a:xfrm>
        </p:grpSpPr>
        <p:sp>
          <p:nvSpPr>
            <p:cNvPr id="231" name="Google Shape;231;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599;p50">
            <a:extLst>
              <a:ext uri="{FF2B5EF4-FFF2-40B4-BE49-F238E27FC236}">
                <a16:creationId xmlns:a16="http://schemas.microsoft.com/office/drawing/2014/main" id="{DB016CD0-4C32-43A0-4413-4A385604CFDD}"/>
              </a:ext>
            </a:extLst>
          </p:cNvPr>
          <p:cNvSpPr txBox="1">
            <a:spLocks noGrp="1"/>
          </p:cNvSpPr>
          <p:nvPr>
            <p:ph type="title"/>
          </p:nvPr>
        </p:nvSpPr>
        <p:spPr>
          <a:xfrm>
            <a:off x="712788" y="539750"/>
            <a:ext cx="7718425" cy="504825"/>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a:t>BENIFIT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5"/>
          <p:cNvSpPr txBox="1">
            <a:spLocks noGrp="1"/>
          </p:cNvSpPr>
          <p:nvPr>
            <p:ph type="title"/>
          </p:nvPr>
        </p:nvSpPr>
        <p:spPr>
          <a:xfrm>
            <a:off x="2795012" y="330300"/>
            <a:ext cx="3553975" cy="1192800"/>
          </a:xfrm>
          <a:prstGeom prst="rect">
            <a:avLst/>
          </a:prstGeom>
        </p:spPr>
        <p:txBody>
          <a:bodyPr spcFirstLastPara="1" wrap="square" lIns="91425" tIns="91425" rIns="91425" bIns="91425" anchor="ctr" anchorCtr="0">
            <a:noAutofit/>
          </a:bodyPr>
          <a:lstStyle/>
          <a:p>
            <a:r>
              <a:rPr lang="en-US" i="0">
                <a:effectLst/>
                <a:latin typeface="Segoe UI Historic" panose="020B0502040204020203" pitchFamily="34" charset="0"/>
              </a:rPr>
              <a:t>Immediate benefits</a:t>
            </a:r>
            <a:br>
              <a:rPr lang="en-US"/>
            </a:br>
            <a:endParaRPr/>
          </a:p>
        </p:txBody>
      </p:sp>
      <p:grpSp>
        <p:nvGrpSpPr>
          <p:cNvPr id="208" name="Google Shape;208;p35"/>
          <p:cNvGrpSpPr/>
          <p:nvPr/>
        </p:nvGrpSpPr>
        <p:grpSpPr>
          <a:xfrm>
            <a:off x="8439550" y="539500"/>
            <a:ext cx="704069" cy="662400"/>
            <a:chOff x="6613200" y="2209125"/>
            <a:chExt cx="2530800" cy="662400"/>
          </a:xfrm>
        </p:grpSpPr>
        <p:sp>
          <p:nvSpPr>
            <p:cNvPr id="209" name="Google Shape;209;p35"/>
            <p:cNvSpPr/>
            <p:nvPr/>
          </p:nvSpPr>
          <p:spPr>
            <a:xfrm rot="10800000">
              <a:off x="6613200" y="2402725"/>
              <a:ext cx="25308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5"/>
            <p:cNvSpPr/>
            <p:nvPr/>
          </p:nvSpPr>
          <p:spPr>
            <a:xfrm rot="10800000">
              <a:off x="6613200" y="2596325"/>
              <a:ext cx="25308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5"/>
            <p:cNvSpPr/>
            <p:nvPr/>
          </p:nvSpPr>
          <p:spPr>
            <a:xfrm rot="10800000">
              <a:off x="6613200" y="2209125"/>
              <a:ext cx="25308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p:nvPr/>
          </p:nvSpPr>
          <p:spPr>
            <a:xfrm rot="10800000">
              <a:off x="6613200" y="2789925"/>
              <a:ext cx="25308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3" name="Google Shape;213;p35" descr="Title and text with bullets"/>
          <p:cNvPicPr preferRelativeResize="0"/>
          <p:nvPr/>
        </p:nvPicPr>
        <p:blipFill>
          <a:blip r:embed="rId3">
            <a:alphaModFix/>
          </a:blip>
          <a:stretch>
            <a:fillRect/>
          </a:stretch>
        </p:blipFill>
        <p:spPr>
          <a:xfrm>
            <a:off x="0" y="3238500"/>
            <a:ext cx="9144000" cy="1905000"/>
          </a:xfrm>
          <a:prstGeom prst="rect">
            <a:avLst/>
          </a:prstGeom>
          <a:noFill/>
          <a:ln>
            <a:noFill/>
          </a:ln>
        </p:spPr>
      </p:pic>
      <p:sp>
        <p:nvSpPr>
          <p:cNvPr id="13" name="TextBox 12">
            <a:extLst>
              <a:ext uri="{FF2B5EF4-FFF2-40B4-BE49-F238E27FC236}">
                <a16:creationId xmlns:a16="http://schemas.microsoft.com/office/drawing/2014/main" id="{9EBE6590-5E29-39ED-C013-8DE8CC82359D}"/>
              </a:ext>
            </a:extLst>
          </p:cNvPr>
          <p:cNvSpPr txBox="1"/>
          <p:nvPr/>
        </p:nvSpPr>
        <p:spPr>
          <a:xfrm>
            <a:off x="526733" y="1113951"/>
            <a:ext cx="8208335" cy="2062103"/>
          </a:xfrm>
          <a:prstGeom prst="rect">
            <a:avLst/>
          </a:prstGeom>
          <a:noFill/>
        </p:spPr>
        <p:txBody>
          <a:bodyPr wrap="square">
            <a:spAutoFit/>
          </a:bodyPr>
          <a:lstStyle/>
          <a:p>
            <a:r>
              <a:rPr lang="en-US" sz="1600" b="0" i="0">
                <a:solidFill>
                  <a:srgbClr val="050505"/>
                </a:solidFill>
                <a:effectLst/>
                <a:latin typeface="Segoe UI Historic" panose="020B0502040204020203" pitchFamily="34" charset="0"/>
              </a:rPr>
              <a:t>- Reviews help readers easily look up information through keywords or hashtags about dishes, locations, names of restaurants and cafes, making the process of refering to information about restaurants more convenient. </a:t>
            </a:r>
          </a:p>
          <a:p>
            <a:r>
              <a:rPr lang="en-US" sz="1600" b="0" i="0">
                <a:solidFill>
                  <a:srgbClr val="050505"/>
                </a:solidFill>
                <a:effectLst/>
                <a:latin typeface="Segoe UI Historic" panose="020B0502040204020203" pitchFamily="34" charset="0"/>
              </a:rPr>
              <a:t>-The advantage of product reviews is to hit emotions strongly. Capturing customer psychology, reviewers put themselves in the position of customers to meet their needs and desires. </a:t>
            </a:r>
          </a:p>
          <a:p>
            <a:r>
              <a:rPr lang="en-US" sz="1600" b="0" i="0">
                <a:solidFill>
                  <a:srgbClr val="050505"/>
                </a:solidFill>
                <a:effectLst/>
                <a:latin typeface="Segoe UI Historic" panose="020B0502040204020203" pitchFamily="34" charset="0"/>
              </a:rPr>
              <a:t>- Food review is authentic and natural, does not make customers feel uncomfortable like other advertising methods that follow them anywhere</a:t>
            </a:r>
            <a:endParaRPr lang="en-US"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7"/>
          <p:cNvSpPr txBox="1">
            <a:spLocks noGrp="1"/>
          </p:cNvSpPr>
          <p:nvPr>
            <p:ph type="body" idx="1"/>
          </p:nvPr>
        </p:nvSpPr>
        <p:spPr>
          <a:xfrm>
            <a:off x="8825" y="2304404"/>
            <a:ext cx="3456802" cy="275481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0" i="0">
                <a:solidFill>
                  <a:srgbClr val="050505"/>
                </a:solidFill>
                <a:effectLst/>
                <a:latin typeface="Segoe UI Historic" panose="020B0502040204020203" pitchFamily="34" charset="0"/>
              </a:rPr>
              <a:t>- Food reviews help customers have an overview of the products/services of the restaurant or cafe. Among hundreds of restaurants and cafes, customers want an advice from friends or a review from the online community so they can make the right decision. They look for reviews on the page, simply, they want to know: is the food there good, is the service good? Is the restaurant clean, ensuring food hygiene and safety? Is the price suitable?</a:t>
            </a:r>
            <a:endParaRPr/>
          </a:p>
        </p:txBody>
      </p:sp>
      <p:sp>
        <p:nvSpPr>
          <p:cNvPr id="240" name="Google Shape;240;p37"/>
          <p:cNvSpPr txBox="1">
            <a:spLocks noGrp="1"/>
          </p:cNvSpPr>
          <p:nvPr>
            <p:ph type="body" idx="3"/>
          </p:nvPr>
        </p:nvSpPr>
        <p:spPr>
          <a:xfrm>
            <a:off x="6046383" y="3079732"/>
            <a:ext cx="2962938" cy="84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0" i="0">
                <a:solidFill>
                  <a:srgbClr val="050505"/>
                </a:solidFill>
                <a:effectLst/>
                <a:latin typeface="Segoe UI Historic" panose="020B0502040204020203" pitchFamily="34" charset="0"/>
              </a:rPr>
              <a:t>- When customers feel that their review is of good quality, when they are wondering about which restaurants or they are looking for a new dish, they will find their page and bring positive reviews. great for the page, help the page spread more to everyone</a:t>
            </a:r>
            <a:endParaRPr/>
          </a:p>
        </p:txBody>
      </p:sp>
      <p:sp>
        <p:nvSpPr>
          <p:cNvPr id="241" name="Google Shape;241;p37"/>
          <p:cNvSpPr txBox="1">
            <a:spLocks noGrp="1"/>
          </p:cNvSpPr>
          <p:nvPr>
            <p:ph type="title"/>
          </p:nvPr>
        </p:nvSpPr>
        <p:spPr>
          <a:xfrm>
            <a:off x="713225" y="539500"/>
            <a:ext cx="77178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i="0">
                <a:solidFill>
                  <a:srgbClr val="38761D"/>
                </a:solidFill>
                <a:effectLst/>
                <a:latin typeface="Segoe UI Historic" panose="020B0502040204020203" pitchFamily="34" charset="0"/>
              </a:rPr>
              <a:t>Long term benefits</a:t>
            </a:r>
            <a:endParaRPr sz="3600">
              <a:solidFill>
                <a:srgbClr val="38761D"/>
              </a:solidFill>
            </a:endParaRPr>
          </a:p>
        </p:txBody>
      </p:sp>
      <p:sp>
        <p:nvSpPr>
          <p:cNvPr id="244" name="Google Shape;244;p37"/>
          <p:cNvSpPr txBox="1">
            <a:spLocks noGrp="1"/>
          </p:cNvSpPr>
          <p:nvPr>
            <p:ph type="body" idx="5"/>
          </p:nvPr>
        </p:nvSpPr>
        <p:spPr>
          <a:xfrm>
            <a:off x="3483277" y="2571750"/>
            <a:ext cx="2319300" cy="15316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0" i="0">
                <a:solidFill>
                  <a:srgbClr val="050505"/>
                </a:solidFill>
                <a:effectLst/>
                <a:latin typeface="Segoe UI Historic" panose="020B0502040204020203" pitchFamily="34" charset="0"/>
              </a:rPr>
              <a:t>- Reviews help customers find their favorite restaurants, tastes, and preferences. Unlike any other advertising methods, reviews bring absolute trust to customers.</a:t>
            </a:r>
            <a:endParaRPr/>
          </a:p>
        </p:txBody>
      </p:sp>
      <p:grpSp>
        <p:nvGrpSpPr>
          <p:cNvPr id="246" name="Google Shape;246;p37"/>
          <p:cNvGrpSpPr/>
          <p:nvPr/>
        </p:nvGrpSpPr>
        <p:grpSpPr>
          <a:xfrm>
            <a:off x="2" y="539500"/>
            <a:ext cx="713243" cy="662400"/>
            <a:chOff x="0" y="539500"/>
            <a:chExt cx="713100" cy="662400"/>
          </a:xfrm>
        </p:grpSpPr>
        <p:sp>
          <p:nvSpPr>
            <p:cNvPr id="247" name="Google Shape;247;p37"/>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7"/>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7"/>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7"/>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1" name="Google Shape;251;p37" descr="3 columns"/>
          <p:cNvPicPr preferRelativeResize="0"/>
          <p:nvPr/>
        </p:nvPicPr>
        <p:blipFill>
          <a:blip r:embed="rId3">
            <a:alphaModFix/>
          </a:blip>
          <a:stretch>
            <a:fillRect/>
          </a:stretch>
        </p:blipFill>
        <p:spPr>
          <a:xfrm>
            <a:off x="-8825" y="1590028"/>
            <a:ext cx="9144000" cy="7143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1"/>
        <p:cNvGrpSpPr/>
        <p:nvPr/>
      </p:nvGrpSpPr>
      <p:grpSpPr>
        <a:xfrm>
          <a:off x="0" y="0"/>
          <a:ext cx="0" cy="0"/>
          <a:chOff x="0" y="0"/>
          <a:chExt cx="0" cy="0"/>
        </a:xfrm>
      </p:grpSpPr>
      <p:sp>
        <p:nvSpPr>
          <p:cNvPr id="304" name="Google Shape;304;p42"/>
          <p:cNvSpPr txBox="1">
            <a:spLocks noGrp="1"/>
          </p:cNvSpPr>
          <p:nvPr>
            <p:ph type="body" idx="4294967295"/>
          </p:nvPr>
        </p:nvSpPr>
        <p:spPr>
          <a:xfrm>
            <a:off x="911225" y="1685600"/>
            <a:ext cx="1358100" cy="7098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1400"/>
              <a:t>Page establishment, create idea.</a:t>
            </a:r>
            <a:endParaRPr sz="1400"/>
          </a:p>
        </p:txBody>
      </p:sp>
      <p:sp>
        <p:nvSpPr>
          <p:cNvPr id="305" name="Google Shape;305;p42"/>
          <p:cNvSpPr txBox="1">
            <a:spLocks noGrp="1"/>
          </p:cNvSpPr>
          <p:nvPr>
            <p:ph type="body" idx="4294967295"/>
          </p:nvPr>
        </p:nvSpPr>
        <p:spPr>
          <a:xfrm>
            <a:off x="4870575" y="1737600"/>
            <a:ext cx="1358100" cy="7098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1400"/>
              <a:t>Posting Page.</a:t>
            </a:r>
            <a:endParaRPr sz="1400"/>
          </a:p>
        </p:txBody>
      </p:sp>
      <p:sp>
        <p:nvSpPr>
          <p:cNvPr id="306" name="Google Shape;306;p42"/>
          <p:cNvSpPr txBox="1">
            <a:spLocks noGrp="1"/>
          </p:cNvSpPr>
          <p:nvPr>
            <p:ph type="body" idx="4294967295"/>
          </p:nvPr>
        </p:nvSpPr>
        <p:spPr>
          <a:xfrm>
            <a:off x="2911825" y="1737600"/>
            <a:ext cx="1358100" cy="7098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1400"/>
              <a:t>Basic details: share food, share address, review</a:t>
            </a:r>
            <a:endParaRPr sz="1400"/>
          </a:p>
        </p:txBody>
      </p:sp>
      <p:cxnSp>
        <p:nvCxnSpPr>
          <p:cNvPr id="307" name="Google Shape;307;p42"/>
          <p:cNvCxnSpPr/>
          <p:nvPr/>
        </p:nvCxnSpPr>
        <p:spPr>
          <a:xfrm>
            <a:off x="724575" y="3141200"/>
            <a:ext cx="7715400" cy="0"/>
          </a:xfrm>
          <a:prstGeom prst="straightConnector1">
            <a:avLst/>
          </a:prstGeom>
          <a:noFill/>
          <a:ln w="9525" cap="flat" cmpd="sng">
            <a:solidFill>
              <a:schemeClr val="lt2"/>
            </a:solidFill>
            <a:prstDash val="solid"/>
            <a:round/>
            <a:headEnd type="none" w="med" len="med"/>
            <a:tailEnd type="none" w="med" len="med"/>
          </a:ln>
        </p:spPr>
      </p:cxnSp>
      <p:sp>
        <p:nvSpPr>
          <p:cNvPr id="308" name="Google Shape;308;p42"/>
          <p:cNvSpPr/>
          <p:nvPr/>
        </p:nvSpPr>
        <p:spPr>
          <a:xfrm>
            <a:off x="1352200" y="2924000"/>
            <a:ext cx="434400" cy="434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2"/>
          <p:cNvSpPr/>
          <p:nvPr/>
        </p:nvSpPr>
        <p:spPr>
          <a:xfrm>
            <a:off x="3352775" y="2924000"/>
            <a:ext cx="434400" cy="434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2"/>
          <p:cNvSpPr/>
          <p:nvPr/>
        </p:nvSpPr>
        <p:spPr>
          <a:xfrm>
            <a:off x="5353350" y="2924000"/>
            <a:ext cx="434400" cy="434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2" name="Google Shape;312;p42"/>
          <p:cNvCxnSpPr>
            <a:stCxn id="308" idx="0"/>
          </p:cNvCxnSpPr>
          <p:nvPr/>
        </p:nvCxnSpPr>
        <p:spPr>
          <a:xfrm rot="10800000">
            <a:off x="1569400" y="2576600"/>
            <a:ext cx="0" cy="347400"/>
          </a:xfrm>
          <a:prstGeom prst="straightConnector1">
            <a:avLst/>
          </a:prstGeom>
          <a:noFill/>
          <a:ln w="9525" cap="flat" cmpd="sng">
            <a:solidFill>
              <a:schemeClr val="accent3"/>
            </a:solidFill>
            <a:prstDash val="solid"/>
            <a:round/>
            <a:headEnd type="none" w="med" len="med"/>
            <a:tailEnd type="diamond" w="med" len="med"/>
          </a:ln>
        </p:spPr>
      </p:cxnSp>
      <p:cxnSp>
        <p:nvCxnSpPr>
          <p:cNvPr id="313" name="Google Shape;313;p42"/>
          <p:cNvCxnSpPr/>
          <p:nvPr/>
        </p:nvCxnSpPr>
        <p:spPr>
          <a:xfrm rot="10800000">
            <a:off x="3569975" y="2576600"/>
            <a:ext cx="0" cy="347400"/>
          </a:xfrm>
          <a:prstGeom prst="straightConnector1">
            <a:avLst/>
          </a:prstGeom>
          <a:noFill/>
          <a:ln w="9525" cap="flat" cmpd="sng">
            <a:solidFill>
              <a:schemeClr val="accent2"/>
            </a:solidFill>
            <a:prstDash val="solid"/>
            <a:round/>
            <a:headEnd type="none" w="med" len="med"/>
            <a:tailEnd type="diamond" w="med" len="med"/>
          </a:ln>
        </p:spPr>
      </p:cxnSp>
      <p:cxnSp>
        <p:nvCxnSpPr>
          <p:cNvPr id="314" name="Google Shape;314;p42"/>
          <p:cNvCxnSpPr/>
          <p:nvPr/>
        </p:nvCxnSpPr>
        <p:spPr>
          <a:xfrm rot="10800000">
            <a:off x="5570550" y="2576600"/>
            <a:ext cx="0" cy="347400"/>
          </a:xfrm>
          <a:prstGeom prst="straightConnector1">
            <a:avLst/>
          </a:prstGeom>
          <a:noFill/>
          <a:ln w="9525" cap="flat" cmpd="sng">
            <a:solidFill>
              <a:schemeClr val="accent4"/>
            </a:solidFill>
            <a:prstDash val="solid"/>
            <a:round/>
            <a:headEnd type="none" w="med" len="med"/>
            <a:tailEnd type="diamond" w="med" len="med"/>
          </a:ln>
        </p:spPr>
      </p:cxnSp>
      <p:sp>
        <p:nvSpPr>
          <p:cNvPr id="316" name="Google Shape;316;p42"/>
          <p:cNvSpPr txBox="1">
            <a:spLocks noGrp="1"/>
          </p:cNvSpPr>
          <p:nvPr>
            <p:ph type="body" idx="4294967295"/>
          </p:nvPr>
        </p:nvSpPr>
        <p:spPr>
          <a:xfrm>
            <a:off x="911225" y="1333500"/>
            <a:ext cx="1358100" cy="347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t>Week 1 - 2</a:t>
            </a:r>
            <a:endParaRPr b="1"/>
          </a:p>
        </p:txBody>
      </p:sp>
      <p:sp>
        <p:nvSpPr>
          <p:cNvPr id="317" name="Google Shape;317;p42"/>
          <p:cNvSpPr txBox="1">
            <a:spLocks noGrp="1"/>
          </p:cNvSpPr>
          <p:nvPr>
            <p:ph type="body" idx="4294967295"/>
          </p:nvPr>
        </p:nvSpPr>
        <p:spPr>
          <a:xfrm>
            <a:off x="2911825" y="1333500"/>
            <a:ext cx="1358100" cy="347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b="1"/>
              <a:t>Week 3 - 5</a:t>
            </a:r>
            <a:endParaRPr b="1"/>
          </a:p>
        </p:txBody>
      </p:sp>
      <p:sp>
        <p:nvSpPr>
          <p:cNvPr id="318" name="Google Shape;318;p42"/>
          <p:cNvSpPr txBox="1">
            <a:spLocks noGrp="1"/>
          </p:cNvSpPr>
          <p:nvPr>
            <p:ph type="body" idx="4294967295"/>
          </p:nvPr>
        </p:nvSpPr>
        <p:spPr>
          <a:xfrm>
            <a:off x="4870575" y="1333500"/>
            <a:ext cx="1358100" cy="347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b="1"/>
              <a:t>Week 6 - 10</a:t>
            </a:r>
            <a:endParaRPr b="1"/>
          </a:p>
        </p:txBody>
      </p:sp>
      <p:pic>
        <p:nvPicPr>
          <p:cNvPr id="1026" name="Picture 2" descr="Ca Rô Lá Cờ Băt Đâu Dưng Cuộc - Miễn Phí vector hình ảnh trên Pixabay">
            <a:extLst>
              <a:ext uri="{FF2B5EF4-FFF2-40B4-BE49-F238E27FC236}">
                <a16:creationId xmlns:a16="http://schemas.microsoft.com/office/drawing/2014/main" id="{0364EBA4-730C-55D9-C1D8-59A5CF2679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529187">
            <a:off x="7335737" y="2453571"/>
            <a:ext cx="467347" cy="762823"/>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AA34F7DD-8B71-4702-6183-A05AE43DA8D5}"/>
              </a:ext>
            </a:extLst>
          </p:cNvPr>
          <p:cNvSpPr txBox="1"/>
          <p:nvPr/>
        </p:nvSpPr>
        <p:spPr>
          <a:xfrm>
            <a:off x="2296275" y="310963"/>
            <a:ext cx="4572000" cy="584775"/>
          </a:xfrm>
          <a:prstGeom prst="rect">
            <a:avLst/>
          </a:prstGeom>
          <a:noFill/>
        </p:spPr>
        <p:txBody>
          <a:bodyPr wrap="square">
            <a:spAutoFit/>
          </a:bodyPr>
          <a:lstStyle/>
          <a:p>
            <a:pPr algn="ctr"/>
            <a:r>
              <a:rPr lang="en-US" sz="3200" b="1">
                <a:solidFill>
                  <a:srgbClr val="38761D"/>
                </a:solidFill>
                <a:latin typeface="Kreon" panose="020B0604020202020204" charset="0"/>
              </a:rPr>
              <a:t>TIMELINE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68072B7C-13C1-72B6-19CD-A17D3E7086FB}"/>
              </a:ext>
            </a:extLst>
          </p:cNvPr>
          <p:cNvGraphicFramePr>
            <a:graphicFrameLocks noGrp="1"/>
          </p:cNvGraphicFramePr>
          <p:nvPr>
            <p:extLst>
              <p:ext uri="{D42A27DB-BD31-4B8C-83A1-F6EECF244321}">
                <p14:modId xmlns:p14="http://schemas.microsoft.com/office/powerpoint/2010/main" val="1225087933"/>
              </p:ext>
            </p:extLst>
          </p:nvPr>
        </p:nvGraphicFramePr>
        <p:xfrm>
          <a:off x="435935" y="176155"/>
          <a:ext cx="8346559" cy="4780744"/>
        </p:xfrm>
        <a:graphic>
          <a:graphicData uri="http://schemas.openxmlformats.org/drawingml/2006/table">
            <a:tbl>
              <a:tblPr firstRow="1" bandRow="1">
                <a:tableStyleId>{00A15C55-8517-42AA-B614-E9B94910E393}</a:tableStyleId>
              </a:tblPr>
              <a:tblGrid>
                <a:gridCol w="730239">
                  <a:extLst>
                    <a:ext uri="{9D8B030D-6E8A-4147-A177-3AD203B41FA5}">
                      <a16:colId xmlns:a16="http://schemas.microsoft.com/office/drawing/2014/main" val="2470893139"/>
                    </a:ext>
                  </a:extLst>
                </a:gridCol>
                <a:gridCol w="730239">
                  <a:extLst>
                    <a:ext uri="{9D8B030D-6E8A-4147-A177-3AD203B41FA5}">
                      <a16:colId xmlns:a16="http://schemas.microsoft.com/office/drawing/2014/main" val="1638266115"/>
                    </a:ext>
                  </a:extLst>
                </a:gridCol>
                <a:gridCol w="2316291">
                  <a:extLst>
                    <a:ext uri="{9D8B030D-6E8A-4147-A177-3AD203B41FA5}">
                      <a16:colId xmlns:a16="http://schemas.microsoft.com/office/drawing/2014/main" val="3096921487"/>
                    </a:ext>
                  </a:extLst>
                </a:gridCol>
                <a:gridCol w="1523263">
                  <a:extLst>
                    <a:ext uri="{9D8B030D-6E8A-4147-A177-3AD203B41FA5}">
                      <a16:colId xmlns:a16="http://schemas.microsoft.com/office/drawing/2014/main" val="1217319518"/>
                    </a:ext>
                  </a:extLst>
                </a:gridCol>
                <a:gridCol w="1145348">
                  <a:extLst>
                    <a:ext uri="{9D8B030D-6E8A-4147-A177-3AD203B41FA5}">
                      <a16:colId xmlns:a16="http://schemas.microsoft.com/office/drawing/2014/main" val="2593847644"/>
                    </a:ext>
                  </a:extLst>
                </a:gridCol>
                <a:gridCol w="1901179">
                  <a:extLst>
                    <a:ext uri="{9D8B030D-6E8A-4147-A177-3AD203B41FA5}">
                      <a16:colId xmlns:a16="http://schemas.microsoft.com/office/drawing/2014/main" val="980831946"/>
                    </a:ext>
                  </a:extLst>
                </a:gridCol>
              </a:tblGrid>
              <a:tr h="367510">
                <a:tc>
                  <a:txBody>
                    <a:bodyPr/>
                    <a:lstStyle/>
                    <a:p>
                      <a:r>
                        <a:rPr lang="en-US" sz="1100"/>
                        <a:t>Week</a:t>
                      </a:r>
                      <a:endParaRPr lang="en-US" sz="1100" dirty="0"/>
                    </a:p>
                  </a:txBody>
                  <a:tcPr/>
                </a:tc>
                <a:tc>
                  <a:txBody>
                    <a:bodyPr/>
                    <a:lstStyle/>
                    <a:p>
                      <a:r>
                        <a:rPr lang="en-US" sz="1100" dirty="0"/>
                        <a:t>No.</a:t>
                      </a:r>
                    </a:p>
                  </a:txBody>
                  <a:tcPr/>
                </a:tc>
                <a:tc>
                  <a:txBody>
                    <a:bodyPr/>
                    <a:lstStyle/>
                    <a:p>
                      <a:r>
                        <a:rPr lang="en-US" sz="1100" dirty="0"/>
                        <a:t>Work</a:t>
                      </a:r>
                    </a:p>
                  </a:txBody>
                  <a:tcPr/>
                </a:tc>
                <a:tc>
                  <a:txBody>
                    <a:bodyPr/>
                    <a:lstStyle/>
                    <a:p>
                      <a:r>
                        <a:rPr lang="en-US" sz="1100" dirty="0"/>
                        <a:t>Who</a:t>
                      </a:r>
                    </a:p>
                  </a:txBody>
                  <a:tcPr/>
                </a:tc>
                <a:tc>
                  <a:txBody>
                    <a:bodyPr/>
                    <a:lstStyle/>
                    <a:p>
                      <a:r>
                        <a:rPr lang="en-US" sz="1100" dirty="0"/>
                        <a:t>Deadline</a:t>
                      </a:r>
                    </a:p>
                  </a:txBody>
                  <a:tcPr/>
                </a:tc>
                <a:tc>
                  <a:txBody>
                    <a:bodyPr/>
                    <a:lstStyle/>
                    <a:p>
                      <a:r>
                        <a:rPr lang="en-US" sz="1100" dirty="0"/>
                        <a:t>Note</a:t>
                      </a:r>
                    </a:p>
                  </a:txBody>
                  <a:tcPr/>
                </a:tc>
                <a:extLst>
                  <a:ext uri="{0D108BD9-81ED-4DB2-BD59-A6C34878D82A}">
                    <a16:rowId xmlns:a16="http://schemas.microsoft.com/office/drawing/2014/main" val="178338821"/>
                  </a:ext>
                </a:extLst>
              </a:tr>
              <a:tr h="542772">
                <a:tc>
                  <a:txBody>
                    <a:bodyPr/>
                    <a:lstStyle/>
                    <a:p>
                      <a:r>
                        <a:rPr lang="en-US" sz="1100"/>
                        <a:t>1-2</a:t>
                      </a:r>
                      <a:endParaRPr lang="en-US" sz="1100" dirty="0"/>
                    </a:p>
                  </a:txBody>
                  <a:tcPr/>
                </a:tc>
                <a:tc>
                  <a:txBody>
                    <a:bodyPr/>
                    <a:lstStyle/>
                    <a:p>
                      <a:r>
                        <a:rPr lang="en-US" sz="1100" dirty="0"/>
                        <a:t>1</a:t>
                      </a:r>
                    </a:p>
                  </a:txBody>
                  <a:tcPr/>
                </a:tc>
                <a:tc>
                  <a:txBody>
                    <a:bodyPr/>
                    <a:lstStyle/>
                    <a:p>
                      <a:r>
                        <a:rPr lang="en-US" sz="1100" dirty="0" err="1"/>
                        <a:t>Dicuss</a:t>
                      </a:r>
                      <a:r>
                        <a:rPr lang="en-US" sz="1100" dirty="0"/>
                        <a:t> idea project</a:t>
                      </a:r>
                    </a:p>
                  </a:txBody>
                  <a:tcPr/>
                </a:tc>
                <a:tc>
                  <a:txBody>
                    <a:bodyPr/>
                    <a:lstStyle/>
                    <a:p>
                      <a:r>
                        <a:rPr lang="en-US" sz="1100" dirty="0"/>
                        <a:t>All of team</a:t>
                      </a:r>
                    </a:p>
                  </a:txBody>
                  <a:tcPr/>
                </a:tc>
                <a:tc>
                  <a:txBody>
                    <a:bodyPr/>
                    <a:lstStyle/>
                    <a:p>
                      <a:r>
                        <a:rPr lang="en-US" sz="1100" dirty="0"/>
                        <a:t>3/6</a:t>
                      </a:r>
                    </a:p>
                  </a:txBody>
                  <a:tcPr/>
                </a:tc>
                <a:tc>
                  <a:txBody>
                    <a:bodyPr/>
                    <a:lstStyle/>
                    <a:p>
                      <a:r>
                        <a:rPr lang="en-US" sz="1100" dirty="0"/>
                        <a:t>Logo, logan, direction projection,…..</a:t>
                      </a:r>
                    </a:p>
                  </a:txBody>
                  <a:tcPr/>
                </a:tc>
                <a:extLst>
                  <a:ext uri="{0D108BD9-81ED-4DB2-BD59-A6C34878D82A}">
                    <a16:rowId xmlns:a16="http://schemas.microsoft.com/office/drawing/2014/main" val="416035415"/>
                  </a:ext>
                </a:extLst>
              </a:tr>
              <a:tr h="300304">
                <a:tc>
                  <a:txBody>
                    <a:bodyPr/>
                    <a:lstStyle/>
                    <a:p>
                      <a:endParaRPr lang="en-US" sz="1100" dirty="0"/>
                    </a:p>
                  </a:txBody>
                  <a:tcPr/>
                </a:tc>
                <a:tc>
                  <a:txBody>
                    <a:bodyPr/>
                    <a:lstStyle/>
                    <a:p>
                      <a:r>
                        <a:rPr lang="en-US" sz="1100" dirty="0"/>
                        <a:t>2</a:t>
                      </a:r>
                    </a:p>
                  </a:txBody>
                  <a:tcPr/>
                </a:tc>
                <a:tc>
                  <a:txBody>
                    <a:bodyPr/>
                    <a:lstStyle/>
                    <a:p>
                      <a:r>
                        <a:rPr lang="en-US" sz="1100" dirty="0"/>
                        <a:t>Create Logo</a:t>
                      </a:r>
                    </a:p>
                  </a:txBody>
                  <a:tcPr/>
                </a:tc>
                <a:tc>
                  <a:txBody>
                    <a:bodyPr/>
                    <a:lstStyle/>
                    <a:p>
                      <a:r>
                        <a:rPr lang="en-US" sz="1100" dirty="0" err="1"/>
                        <a:t>Ngọc</a:t>
                      </a:r>
                      <a:endParaRPr lang="en-US" sz="1100" dirty="0"/>
                    </a:p>
                  </a:txBody>
                  <a:tcPr/>
                </a:tc>
                <a:tc>
                  <a:txBody>
                    <a:bodyPr/>
                    <a:lstStyle/>
                    <a:p>
                      <a:r>
                        <a:rPr lang="en-US" sz="1100" dirty="0"/>
                        <a:t>6/6</a:t>
                      </a:r>
                    </a:p>
                  </a:txBody>
                  <a:tcPr/>
                </a:tc>
                <a:tc>
                  <a:txBody>
                    <a:bodyPr/>
                    <a:lstStyle/>
                    <a:p>
                      <a:r>
                        <a:rPr lang="en-US" sz="1100" dirty="0"/>
                        <a:t>Change 7/6</a:t>
                      </a:r>
                    </a:p>
                  </a:txBody>
                  <a:tcPr/>
                </a:tc>
                <a:extLst>
                  <a:ext uri="{0D108BD9-81ED-4DB2-BD59-A6C34878D82A}">
                    <a16:rowId xmlns:a16="http://schemas.microsoft.com/office/drawing/2014/main" val="3936853886"/>
                  </a:ext>
                </a:extLst>
              </a:tr>
              <a:tr h="384464">
                <a:tc>
                  <a:txBody>
                    <a:bodyPr/>
                    <a:lstStyle/>
                    <a:p>
                      <a:endParaRPr lang="en-US" sz="1100" dirty="0"/>
                    </a:p>
                  </a:txBody>
                  <a:tcPr/>
                </a:tc>
                <a:tc>
                  <a:txBody>
                    <a:bodyPr/>
                    <a:lstStyle/>
                    <a:p>
                      <a:r>
                        <a:rPr lang="en-US" sz="1100" dirty="0"/>
                        <a:t>3</a:t>
                      </a:r>
                    </a:p>
                  </a:txBody>
                  <a:tcPr/>
                </a:tc>
                <a:tc>
                  <a:txBody>
                    <a:bodyPr/>
                    <a:lstStyle/>
                    <a:p>
                      <a:r>
                        <a:rPr lang="en-US" sz="1100" dirty="0"/>
                        <a:t>Building page on Facebook</a:t>
                      </a:r>
                    </a:p>
                  </a:txBody>
                  <a:tcPr/>
                </a:tc>
                <a:tc>
                  <a:txBody>
                    <a:bodyPr/>
                    <a:lstStyle/>
                    <a:p>
                      <a:r>
                        <a:rPr lang="en-US" sz="1100" dirty="0" err="1"/>
                        <a:t>Tâm</a:t>
                      </a:r>
                      <a:r>
                        <a:rPr lang="en-US" sz="1100" dirty="0"/>
                        <a:t> and </a:t>
                      </a:r>
                      <a:r>
                        <a:rPr lang="en-US" sz="1100" dirty="0" err="1"/>
                        <a:t>Nguyệt</a:t>
                      </a:r>
                      <a:endParaRPr lang="en-US" sz="1100" dirty="0"/>
                    </a:p>
                  </a:txBody>
                  <a:tcPr/>
                </a:tc>
                <a:tc>
                  <a:txBody>
                    <a:bodyPr/>
                    <a:lstStyle/>
                    <a:p>
                      <a:r>
                        <a:rPr lang="en-US" sz="1100" dirty="0"/>
                        <a:t>8/6</a:t>
                      </a:r>
                    </a:p>
                  </a:txBody>
                  <a:tcPr/>
                </a:tc>
                <a:tc>
                  <a:txBody>
                    <a:bodyPr/>
                    <a:lstStyle/>
                    <a:p>
                      <a:endParaRPr lang="en-US" sz="1100"/>
                    </a:p>
                  </a:txBody>
                  <a:tcPr/>
                </a:tc>
                <a:extLst>
                  <a:ext uri="{0D108BD9-81ED-4DB2-BD59-A6C34878D82A}">
                    <a16:rowId xmlns:a16="http://schemas.microsoft.com/office/drawing/2014/main" val="1438674176"/>
                  </a:ext>
                </a:extLst>
              </a:tr>
              <a:tr h="355832">
                <a:tc>
                  <a:txBody>
                    <a:bodyPr/>
                    <a:lstStyle/>
                    <a:p>
                      <a:endParaRPr lang="en-US" sz="1100" dirty="0"/>
                    </a:p>
                  </a:txBody>
                  <a:tcPr/>
                </a:tc>
                <a:tc>
                  <a:txBody>
                    <a:bodyPr/>
                    <a:lstStyle/>
                    <a:p>
                      <a:r>
                        <a:rPr lang="en-US" sz="1100" dirty="0"/>
                        <a:t>4</a:t>
                      </a:r>
                    </a:p>
                  </a:txBody>
                  <a:tcPr/>
                </a:tc>
                <a:tc>
                  <a:txBody>
                    <a:bodyPr/>
                    <a:lstStyle/>
                    <a:p>
                      <a:r>
                        <a:rPr lang="en-US" sz="1100" dirty="0"/>
                        <a:t>Proposal</a:t>
                      </a:r>
                    </a:p>
                  </a:txBody>
                  <a:tcPr/>
                </a:tc>
                <a:tc>
                  <a:txBody>
                    <a:bodyPr/>
                    <a:lstStyle/>
                    <a:p>
                      <a:r>
                        <a:rPr lang="en-US" sz="1100" dirty="0"/>
                        <a:t>All of team</a:t>
                      </a:r>
                    </a:p>
                  </a:txBody>
                  <a:tcPr/>
                </a:tc>
                <a:tc>
                  <a:txBody>
                    <a:bodyPr/>
                    <a:lstStyle/>
                    <a:p>
                      <a:r>
                        <a:rPr lang="en-US" sz="1100"/>
                        <a:t>27/6</a:t>
                      </a:r>
                      <a:endParaRPr lang="en-US" sz="1100" dirty="0"/>
                    </a:p>
                  </a:txBody>
                  <a:tcPr/>
                </a:tc>
                <a:tc>
                  <a:txBody>
                    <a:bodyPr/>
                    <a:lstStyle/>
                    <a:p>
                      <a:endParaRPr lang="en-US" sz="1100"/>
                    </a:p>
                  </a:txBody>
                  <a:tcPr/>
                </a:tc>
                <a:extLst>
                  <a:ext uri="{0D108BD9-81ED-4DB2-BD59-A6C34878D82A}">
                    <a16:rowId xmlns:a16="http://schemas.microsoft.com/office/drawing/2014/main" val="2528989843"/>
                  </a:ext>
                </a:extLst>
              </a:tr>
              <a:tr h="360982">
                <a:tc>
                  <a:txBody>
                    <a:bodyPr/>
                    <a:lstStyle/>
                    <a:p>
                      <a:r>
                        <a:rPr lang="en-US" sz="1100"/>
                        <a:t>3-5</a:t>
                      </a:r>
                      <a:endParaRPr lang="en-US" sz="1100" dirty="0"/>
                    </a:p>
                  </a:txBody>
                  <a:tcPr/>
                </a:tc>
                <a:tc>
                  <a:txBody>
                    <a:bodyPr/>
                    <a:lstStyle/>
                    <a:p>
                      <a:r>
                        <a:rPr lang="en-US" sz="1100" dirty="0"/>
                        <a:t>5</a:t>
                      </a:r>
                    </a:p>
                  </a:txBody>
                  <a:tcPr/>
                </a:tc>
                <a:tc>
                  <a:txBody>
                    <a:bodyPr/>
                    <a:lstStyle/>
                    <a:p>
                      <a:r>
                        <a:rPr lang="en-US" sz="1100" dirty="0"/>
                        <a:t>Sustentive page</a:t>
                      </a:r>
                    </a:p>
                  </a:txBody>
                  <a:tcPr/>
                </a:tc>
                <a:tc>
                  <a:txBody>
                    <a:bodyPr/>
                    <a:lstStyle/>
                    <a:p>
                      <a:r>
                        <a:rPr lang="en-US" sz="1100" dirty="0"/>
                        <a:t>All of team</a:t>
                      </a:r>
                    </a:p>
                  </a:txBody>
                  <a:tcPr/>
                </a:tc>
                <a:tc>
                  <a:txBody>
                    <a:bodyPr/>
                    <a:lstStyle/>
                    <a:p>
                      <a:r>
                        <a:rPr lang="en-US" sz="1100" dirty="0"/>
                        <a:t>…..</a:t>
                      </a:r>
                    </a:p>
                  </a:txBody>
                  <a:tcPr/>
                </a:tc>
                <a:tc>
                  <a:txBody>
                    <a:bodyPr/>
                    <a:lstStyle/>
                    <a:p>
                      <a:endParaRPr lang="en-US" sz="1100" dirty="0"/>
                    </a:p>
                  </a:txBody>
                  <a:tcPr/>
                </a:tc>
                <a:extLst>
                  <a:ext uri="{0D108BD9-81ED-4DB2-BD59-A6C34878D82A}">
                    <a16:rowId xmlns:a16="http://schemas.microsoft.com/office/drawing/2014/main" val="3978450923"/>
                  </a:ext>
                </a:extLst>
              </a:tr>
              <a:tr h="320702">
                <a:tc>
                  <a:txBody>
                    <a:bodyPr/>
                    <a:lstStyle/>
                    <a:p>
                      <a:endParaRPr lang="en-US" sz="1100" dirty="0"/>
                    </a:p>
                  </a:txBody>
                  <a:tcPr/>
                </a:tc>
                <a:tc>
                  <a:txBody>
                    <a:bodyPr/>
                    <a:lstStyle/>
                    <a:p>
                      <a:r>
                        <a:rPr lang="en-US" sz="1100"/>
                        <a:t>6</a:t>
                      </a:r>
                      <a:endParaRPr lang="en-US" sz="1100" dirty="0"/>
                    </a:p>
                  </a:txBody>
                  <a:tcPr/>
                </a:tc>
                <a:tc>
                  <a:txBody>
                    <a:bodyPr/>
                    <a:lstStyle/>
                    <a:p>
                      <a:r>
                        <a:rPr lang="en-US" sz="1100" b="0" i="0" u="none" strike="noStrike" cap="none">
                          <a:solidFill>
                            <a:schemeClr val="dk1"/>
                          </a:solidFill>
                          <a:effectLst/>
                          <a:latin typeface="+mn-lt"/>
                          <a:ea typeface="+mn-ea"/>
                          <a:cs typeface="+mn-cs"/>
                          <a:sym typeface="Arial"/>
                        </a:rPr>
                        <a:t>First post - Page introduction - Explain and purpose</a:t>
                      </a:r>
                      <a:endParaRPr lang="en-US" sz="1000" dirty="0"/>
                    </a:p>
                  </a:txBody>
                  <a:tcPr/>
                </a:tc>
                <a:tc>
                  <a:txBody>
                    <a:bodyPr/>
                    <a:lstStyle/>
                    <a:p>
                      <a:r>
                        <a:rPr lang="en-US" sz="1100"/>
                        <a:t>Nguyệt and Tâm</a:t>
                      </a:r>
                      <a:endParaRPr lang="en-US" sz="1100" dirty="0"/>
                    </a:p>
                  </a:txBody>
                  <a:tcPr/>
                </a:tc>
                <a:tc>
                  <a:txBody>
                    <a:bodyPr/>
                    <a:lstStyle/>
                    <a:p>
                      <a:r>
                        <a:rPr lang="en-US" sz="1100"/>
                        <a:t>8/6</a:t>
                      </a:r>
                      <a:endParaRPr lang="en-US" sz="1100" dirty="0"/>
                    </a:p>
                  </a:txBody>
                  <a:tcPr/>
                </a:tc>
                <a:tc>
                  <a:txBody>
                    <a:bodyPr/>
                    <a:lstStyle/>
                    <a:p>
                      <a:r>
                        <a:rPr lang="en-US" sz="1100" b="0" i="0" u="none" strike="noStrike" cap="none">
                          <a:solidFill>
                            <a:schemeClr val="dk1"/>
                          </a:solidFill>
                          <a:effectLst/>
                          <a:latin typeface="+mn-lt"/>
                          <a:ea typeface="+mn-ea"/>
                          <a:cs typeface="+mn-cs"/>
                          <a:sym typeface="Arial"/>
                        </a:rPr>
                        <a:t>Create an image for the intro, include the name of the page's slogan, and post it on the page.</a:t>
                      </a:r>
                      <a:endParaRPr lang="en-US" sz="1000" dirty="0"/>
                    </a:p>
                  </a:txBody>
                  <a:tcPr/>
                </a:tc>
                <a:extLst>
                  <a:ext uri="{0D108BD9-81ED-4DB2-BD59-A6C34878D82A}">
                    <a16:rowId xmlns:a16="http://schemas.microsoft.com/office/drawing/2014/main" val="1654364419"/>
                  </a:ext>
                </a:extLst>
              </a:tr>
              <a:tr h="320702">
                <a:tc>
                  <a:txBody>
                    <a:bodyPr/>
                    <a:lstStyle/>
                    <a:p>
                      <a:endParaRPr lang="en-US" sz="1100" dirty="0"/>
                    </a:p>
                  </a:txBody>
                  <a:tcPr/>
                </a:tc>
                <a:tc>
                  <a:txBody>
                    <a:bodyPr/>
                    <a:lstStyle/>
                    <a:p>
                      <a:r>
                        <a:rPr lang="en-US" sz="1100"/>
                        <a:t>7</a:t>
                      </a:r>
                      <a:endParaRPr lang="en-US" sz="1100" dirty="0"/>
                    </a:p>
                  </a:txBody>
                  <a:tcPr/>
                </a:tc>
                <a:tc>
                  <a:txBody>
                    <a:bodyPr/>
                    <a:lstStyle/>
                    <a:p>
                      <a:r>
                        <a:rPr lang="en-US" sz="1100"/>
                        <a:t>Post1:#bundau</a:t>
                      </a:r>
                      <a:endParaRPr lang="en-US" sz="1100" dirty="0"/>
                    </a:p>
                  </a:txBody>
                  <a:tcPr/>
                </a:tc>
                <a:tc>
                  <a:txBody>
                    <a:bodyPr/>
                    <a:lstStyle/>
                    <a:p>
                      <a:r>
                        <a:rPr lang="en-US" sz="1100"/>
                        <a:t>Tâm</a:t>
                      </a:r>
                      <a:endParaRPr lang="en-US" sz="1100" dirty="0"/>
                    </a:p>
                  </a:txBody>
                  <a:tcPr/>
                </a:tc>
                <a:tc>
                  <a:txBody>
                    <a:bodyPr/>
                    <a:lstStyle/>
                    <a:p>
                      <a:r>
                        <a:rPr lang="en-US" sz="1100"/>
                        <a:t>22/6</a:t>
                      </a:r>
                      <a:endParaRPr lang="en-US" sz="1100" dirty="0"/>
                    </a:p>
                  </a:txBody>
                  <a:tcPr/>
                </a:tc>
                <a:tc>
                  <a:txBody>
                    <a:bodyPr/>
                    <a:lstStyle/>
                    <a:p>
                      <a:r>
                        <a:rPr lang="en-US" sz="1100"/>
                        <a:t>Time, price, address, review food.</a:t>
                      </a:r>
                      <a:endParaRPr lang="en-US" sz="1100" dirty="0"/>
                    </a:p>
                  </a:txBody>
                  <a:tcPr/>
                </a:tc>
                <a:extLst>
                  <a:ext uri="{0D108BD9-81ED-4DB2-BD59-A6C34878D82A}">
                    <a16:rowId xmlns:a16="http://schemas.microsoft.com/office/drawing/2014/main" val="2244237657"/>
                  </a:ext>
                </a:extLst>
              </a:tr>
              <a:tr h="320702">
                <a:tc>
                  <a:txBody>
                    <a:bodyPr/>
                    <a:lstStyle/>
                    <a:p>
                      <a:endParaRPr lang="en-US" sz="1100" dirty="0"/>
                    </a:p>
                  </a:txBody>
                  <a:tcPr/>
                </a:tc>
                <a:tc>
                  <a:txBody>
                    <a:bodyPr/>
                    <a:lstStyle/>
                    <a:p>
                      <a:r>
                        <a:rPr lang="en-US" sz="1100"/>
                        <a:t>8</a:t>
                      </a:r>
                      <a:endParaRPr lang="en-US" sz="1100" dirty="0"/>
                    </a:p>
                  </a:txBody>
                  <a:tcPr/>
                </a:tc>
                <a:tc>
                  <a:txBody>
                    <a:bodyPr/>
                    <a:lstStyle/>
                    <a:p>
                      <a:r>
                        <a:rPr lang="en-US" sz="1100"/>
                        <a:t>Post2:#banhtrang</a:t>
                      </a:r>
                      <a:endParaRPr lang="en-US" sz="1100" dirty="0"/>
                    </a:p>
                  </a:txBody>
                  <a:tcPr/>
                </a:tc>
                <a:tc>
                  <a:txBody>
                    <a:bodyPr/>
                    <a:lstStyle/>
                    <a:p>
                      <a:r>
                        <a:rPr lang="en-US" sz="1100"/>
                        <a:t>Thảo</a:t>
                      </a:r>
                      <a:endParaRPr lang="en-US" sz="1100" dirty="0"/>
                    </a:p>
                  </a:txBody>
                  <a:tcPr/>
                </a:tc>
                <a:tc>
                  <a:txBody>
                    <a:bodyPr/>
                    <a:lstStyle/>
                    <a:p>
                      <a:r>
                        <a:rPr lang="en-US" sz="1100"/>
                        <a:t>23/6</a:t>
                      </a:r>
                      <a:endParaRPr lang="en-US" sz="110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a:t>Time, price, address, review food.</a:t>
                      </a:r>
                    </a:p>
                  </a:txBody>
                  <a:tcPr/>
                </a:tc>
                <a:extLst>
                  <a:ext uri="{0D108BD9-81ED-4DB2-BD59-A6C34878D82A}">
                    <a16:rowId xmlns:a16="http://schemas.microsoft.com/office/drawing/2014/main" val="2555967480"/>
                  </a:ext>
                </a:extLst>
              </a:tr>
              <a:tr h="320702">
                <a:tc>
                  <a:txBody>
                    <a:bodyPr/>
                    <a:lstStyle/>
                    <a:p>
                      <a:endParaRPr lang="en-US" sz="1100" dirty="0"/>
                    </a:p>
                  </a:txBody>
                  <a:tcPr/>
                </a:tc>
                <a:tc>
                  <a:txBody>
                    <a:bodyPr/>
                    <a:lstStyle/>
                    <a:p>
                      <a:r>
                        <a:rPr lang="en-US" sz="1100"/>
                        <a:t>9</a:t>
                      </a:r>
                      <a:endParaRPr lang="en-US" sz="1100" dirty="0"/>
                    </a:p>
                  </a:txBody>
                  <a:tcPr/>
                </a:tc>
                <a:tc>
                  <a:txBody>
                    <a:bodyPr/>
                    <a:lstStyle/>
                    <a:p>
                      <a:r>
                        <a:rPr lang="en-US" sz="1100"/>
                        <a:t>Post3:#chequan9</a:t>
                      </a:r>
                    </a:p>
                  </a:txBody>
                  <a:tcPr/>
                </a:tc>
                <a:tc>
                  <a:txBody>
                    <a:bodyPr/>
                    <a:lstStyle/>
                    <a:p>
                      <a:r>
                        <a:rPr lang="en-US" sz="1100"/>
                        <a:t>Ngân</a:t>
                      </a:r>
                      <a:endParaRPr lang="en-US" sz="1100" dirty="0"/>
                    </a:p>
                  </a:txBody>
                  <a:tcPr/>
                </a:tc>
                <a:tc>
                  <a:txBody>
                    <a:bodyPr/>
                    <a:lstStyle/>
                    <a:p>
                      <a:r>
                        <a:rPr lang="en-US" sz="1100"/>
                        <a:t>24/6</a:t>
                      </a:r>
                      <a:endParaRPr lang="en-US" sz="110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a:t>Time, price, address, review food.</a:t>
                      </a:r>
                    </a:p>
                  </a:txBody>
                  <a:tcPr/>
                </a:tc>
                <a:extLst>
                  <a:ext uri="{0D108BD9-81ED-4DB2-BD59-A6C34878D82A}">
                    <a16:rowId xmlns:a16="http://schemas.microsoft.com/office/drawing/2014/main" val="3402136960"/>
                  </a:ext>
                </a:extLst>
              </a:tr>
              <a:tr h="320702">
                <a:tc>
                  <a:txBody>
                    <a:bodyPr/>
                    <a:lstStyle/>
                    <a:p>
                      <a:endParaRPr lang="en-US" sz="1100" dirty="0"/>
                    </a:p>
                  </a:txBody>
                  <a:tcPr/>
                </a:tc>
                <a:tc>
                  <a:txBody>
                    <a:bodyPr/>
                    <a:lstStyle/>
                    <a:p>
                      <a:r>
                        <a:rPr lang="en-US" sz="1100"/>
                        <a:t>10</a:t>
                      </a:r>
                      <a:endParaRPr lang="en-US" sz="1100" dirty="0"/>
                    </a:p>
                  </a:txBody>
                  <a:tcPr/>
                </a:tc>
                <a:tc>
                  <a:txBody>
                    <a:bodyPr/>
                    <a:lstStyle/>
                    <a:p>
                      <a:r>
                        <a:rPr lang="en-US" sz="1100"/>
                        <a:t>Post4:#chethuduc</a:t>
                      </a:r>
                      <a:endParaRPr lang="en-US" sz="1100" dirty="0"/>
                    </a:p>
                  </a:txBody>
                  <a:tcPr/>
                </a:tc>
                <a:tc>
                  <a:txBody>
                    <a:bodyPr/>
                    <a:lstStyle/>
                    <a:p>
                      <a:r>
                        <a:rPr lang="en-US" sz="1100"/>
                        <a:t>Ngọc</a:t>
                      </a:r>
                      <a:endParaRPr lang="en-US" sz="1100" dirty="0"/>
                    </a:p>
                  </a:txBody>
                  <a:tcPr/>
                </a:tc>
                <a:tc>
                  <a:txBody>
                    <a:bodyPr/>
                    <a:lstStyle/>
                    <a:p>
                      <a:r>
                        <a:rPr lang="en-US" sz="1100"/>
                        <a:t>25/6</a:t>
                      </a:r>
                      <a:endParaRPr lang="en-US" sz="110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a:t>Time, price, address, review food.</a:t>
                      </a:r>
                    </a:p>
                  </a:txBody>
                  <a:tcPr/>
                </a:tc>
                <a:extLst>
                  <a:ext uri="{0D108BD9-81ED-4DB2-BD59-A6C34878D82A}">
                    <a16:rowId xmlns:a16="http://schemas.microsoft.com/office/drawing/2014/main" val="1798983257"/>
                  </a:ext>
                </a:extLst>
              </a:tr>
            </a:tbl>
          </a:graphicData>
        </a:graphic>
      </p:graphicFrame>
    </p:spTree>
    <p:extLst>
      <p:ext uri="{BB962C8B-B14F-4D97-AF65-F5344CB8AC3E}">
        <p14:creationId xmlns:p14="http://schemas.microsoft.com/office/powerpoint/2010/main" val="785908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37286E57-E13C-5296-6662-1F3693799EC7}"/>
              </a:ext>
            </a:extLst>
          </p:cNvPr>
          <p:cNvGraphicFramePr>
            <a:graphicFrameLocks noGrp="1"/>
          </p:cNvGraphicFramePr>
          <p:nvPr>
            <p:extLst>
              <p:ext uri="{D42A27DB-BD31-4B8C-83A1-F6EECF244321}">
                <p14:modId xmlns:p14="http://schemas.microsoft.com/office/powerpoint/2010/main" val="189990125"/>
              </p:ext>
            </p:extLst>
          </p:nvPr>
        </p:nvGraphicFramePr>
        <p:xfrm>
          <a:off x="439478" y="77973"/>
          <a:ext cx="8345796" cy="5021431"/>
        </p:xfrm>
        <a:graphic>
          <a:graphicData uri="http://schemas.openxmlformats.org/drawingml/2006/table">
            <a:tbl>
              <a:tblPr firstRow="1" bandRow="1">
                <a:tableStyleId>{00A15C55-8517-42AA-B614-E9B94910E393}</a:tableStyleId>
              </a:tblPr>
              <a:tblGrid>
                <a:gridCol w="734122">
                  <a:extLst>
                    <a:ext uri="{9D8B030D-6E8A-4147-A177-3AD203B41FA5}">
                      <a16:colId xmlns:a16="http://schemas.microsoft.com/office/drawing/2014/main" val="1351496718"/>
                    </a:ext>
                  </a:extLst>
                </a:gridCol>
                <a:gridCol w="1348749">
                  <a:extLst>
                    <a:ext uri="{9D8B030D-6E8A-4147-A177-3AD203B41FA5}">
                      <a16:colId xmlns:a16="http://schemas.microsoft.com/office/drawing/2014/main" val="1010124352"/>
                    </a:ext>
                  </a:extLst>
                </a:gridCol>
                <a:gridCol w="2090027">
                  <a:extLst>
                    <a:ext uri="{9D8B030D-6E8A-4147-A177-3AD203B41FA5}">
                      <a16:colId xmlns:a16="http://schemas.microsoft.com/office/drawing/2014/main" val="3556321536"/>
                    </a:ext>
                  </a:extLst>
                </a:gridCol>
                <a:gridCol w="1390966">
                  <a:extLst>
                    <a:ext uri="{9D8B030D-6E8A-4147-A177-3AD203B41FA5}">
                      <a16:colId xmlns:a16="http://schemas.microsoft.com/office/drawing/2014/main" val="365676258"/>
                    </a:ext>
                  </a:extLst>
                </a:gridCol>
                <a:gridCol w="974190">
                  <a:extLst>
                    <a:ext uri="{9D8B030D-6E8A-4147-A177-3AD203B41FA5}">
                      <a16:colId xmlns:a16="http://schemas.microsoft.com/office/drawing/2014/main" val="2380621325"/>
                    </a:ext>
                  </a:extLst>
                </a:gridCol>
                <a:gridCol w="1807742">
                  <a:extLst>
                    <a:ext uri="{9D8B030D-6E8A-4147-A177-3AD203B41FA5}">
                      <a16:colId xmlns:a16="http://schemas.microsoft.com/office/drawing/2014/main" val="113777655"/>
                    </a:ext>
                  </a:extLst>
                </a:gridCol>
              </a:tblGrid>
              <a:tr h="346831">
                <a:tc>
                  <a:txBody>
                    <a:bodyPr/>
                    <a:lstStyle/>
                    <a:p>
                      <a:r>
                        <a:rPr lang="en-US" sz="1050"/>
                        <a:t>Week </a:t>
                      </a:r>
                    </a:p>
                  </a:txBody>
                  <a:tcPr/>
                </a:tc>
                <a:tc>
                  <a:txBody>
                    <a:bodyPr/>
                    <a:lstStyle/>
                    <a:p>
                      <a:r>
                        <a:rPr lang="en-US" sz="1050"/>
                        <a:t>No</a:t>
                      </a:r>
                    </a:p>
                  </a:txBody>
                  <a:tcPr/>
                </a:tc>
                <a:tc>
                  <a:txBody>
                    <a:bodyPr/>
                    <a:lstStyle/>
                    <a:p>
                      <a:r>
                        <a:rPr lang="en-US" sz="1050"/>
                        <a:t>Work</a:t>
                      </a:r>
                    </a:p>
                  </a:txBody>
                  <a:tcPr/>
                </a:tc>
                <a:tc>
                  <a:txBody>
                    <a:bodyPr/>
                    <a:lstStyle/>
                    <a:p>
                      <a:r>
                        <a:rPr lang="en-US" sz="1050"/>
                        <a:t>Who</a:t>
                      </a:r>
                    </a:p>
                  </a:txBody>
                  <a:tcPr/>
                </a:tc>
                <a:tc>
                  <a:txBody>
                    <a:bodyPr/>
                    <a:lstStyle/>
                    <a:p>
                      <a:r>
                        <a:rPr lang="en-US" sz="1050"/>
                        <a:t>Deadline</a:t>
                      </a:r>
                    </a:p>
                  </a:txBody>
                  <a:tcPr/>
                </a:tc>
                <a:tc>
                  <a:txBody>
                    <a:bodyPr/>
                    <a:lstStyle/>
                    <a:p>
                      <a:r>
                        <a:rPr lang="en-US" sz="1050"/>
                        <a:t>Note</a:t>
                      </a:r>
                    </a:p>
                  </a:txBody>
                  <a:tcPr/>
                </a:tc>
                <a:extLst>
                  <a:ext uri="{0D108BD9-81ED-4DB2-BD59-A6C34878D82A}">
                    <a16:rowId xmlns:a16="http://schemas.microsoft.com/office/drawing/2014/main" val="672679211"/>
                  </a:ext>
                </a:extLst>
              </a:tr>
              <a:tr h="363513">
                <a:tc>
                  <a:txBody>
                    <a:bodyPr/>
                    <a:lstStyle/>
                    <a:p>
                      <a:endParaRPr lang="en-US" sz="1050"/>
                    </a:p>
                  </a:txBody>
                  <a:tcPr/>
                </a:tc>
                <a:tc>
                  <a:txBody>
                    <a:bodyPr/>
                    <a:lstStyle/>
                    <a:p>
                      <a:r>
                        <a:rPr lang="en-US" sz="1050"/>
                        <a:t>11</a:t>
                      </a:r>
                    </a:p>
                  </a:txBody>
                  <a:tcPr/>
                </a:tc>
                <a:tc>
                  <a:txBody>
                    <a:bodyPr/>
                    <a:lstStyle/>
                    <a:p>
                      <a:r>
                        <a:rPr lang="en-US" sz="1050"/>
                        <a:t>Post5:#bunbo</a:t>
                      </a:r>
                    </a:p>
                  </a:txBody>
                  <a:tcPr/>
                </a:tc>
                <a:tc>
                  <a:txBody>
                    <a:bodyPr/>
                    <a:lstStyle/>
                    <a:p>
                      <a:r>
                        <a:rPr lang="en-US" sz="1050"/>
                        <a:t>Ngọc</a:t>
                      </a:r>
                    </a:p>
                  </a:txBody>
                  <a:tcPr/>
                </a:tc>
                <a:tc>
                  <a:txBody>
                    <a:bodyPr/>
                    <a:lstStyle/>
                    <a:p>
                      <a:r>
                        <a:rPr lang="en-US" sz="1050"/>
                        <a:t>30/6</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a:t>Time, price, address, review food.</a:t>
                      </a:r>
                    </a:p>
                  </a:txBody>
                  <a:tcPr/>
                </a:tc>
                <a:extLst>
                  <a:ext uri="{0D108BD9-81ED-4DB2-BD59-A6C34878D82A}">
                    <a16:rowId xmlns:a16="http://schemas.microsoft.com/office/drawing/2014/main" val="3087954200"/>
                  </a:ext>
                </a:extLst>
              </a:tr>
              <a:tr h="334496">
                <a:tc>
                  <a:txBody>
                    <a:bodyPr/>
                    <a:lstStyle/>
                    <a:p>
                      <a:r>
                        <a:rPr lang="en-US" sz="1050"/>
                        <a:t>6 - 9</a:t>
                      </a:r>
                    </a:p>
                  </a:txBody>
                  <a:tcPr/>
                </a:tc>
                <a:tc>
                  <a:txBody>
                    <a:bodyPr/>
                    <a:lstStyle/>
                    <a:p>
                      <a:r>
                        <a:rPr lang="en-US" sz="1050"/>
                        <a:t>12</a:t>
                      </a:r>
                    </a:p>
                  </a:txBody>
                  <a:tcPr/>
                </a:tc>
                <a:tc>
                  <a:txBody>
                    <a:bodyPr/>
                    <a:lstStyle/>
                    <a:p>
                      <a:r>
                        <a:rPr lang="en-US" sz="1050"/>
                        <a:t>Post6:#banhcuon</a:t>
                      </a:r>
                    </a:p>
                  </a:txBody>
                  <a:tcPr/>
                </a:tc>
                <a:tc>
                  <a:txBody>
                    <a:bodyPr/>
                    <a:lstStyle/>
                    <a:p>
                      <a:r>
                        <a:rPr lang="en-US" sz="1050"/>
                        <a:t>Tâm</a:t>
                      </a:r>
                    </a:p>
                  </a:txBody>
                  <a:tcPr/>
                </a:tc>
                <a:tc>
                  <a:txBody>
                    <a:bodyPr/>
                    <a:lstStyle/>
                    <a:p>
                      <a:r>
                        <a:rPr lang="en-US" sz="1050"/>
                        <a:t>10/7</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a:t>Time, price, address, review food.</a:t>
                      </a:r>
                    </a:p>
                  </a:txBody>
                  <a:tcPr/>
                </a:tc>
                <a:extLst>
                  <a:ext uri="{0D108BD9-81ED-4DB2-BD59-A6C34878D82A}">
                    <a16:rowId xmlns:a16="http://schemas.microsoft.com/office/drawing/2014/main" val="3387254022"/>
                  </a:ext>
                </a:extLst>
              </a:tr>
              <a:tr h="375224">
                <a:tc>
                  <a:txBody>
                    <a:bodyPr/>
                    <a:lstStyle/>
                    <a:p>
                      <a:endParaRPr lang="en-US" sz="1050"/>
                    </a:p>
                  </a:txBody>
                  <a:tcPr/>
                </a:tc>
                <a:tc>
                  <a:txBody>
                    <a:bodyPr/>
                    <a:lstStyle/>
                    <a:p>
                      <a:r>
                        <a:rPr lang="en-US" sz="1050"/>
                        <a:t>13</a:t>
                      </a:r>
                    </a:p>
                  </a:txBody>
                  <a:tcPr/>
                </a:tc>
                <a:tc>
                  <a:txBody>
                    <a:bodyPr/>
                    <a:lstStyle/>
                    <a:p>
                      <a:r>
                        <a:rPr lang="en-US" sz="1050"/>
                        <a:t>Post7:#banhcanhcua</a:t>
                      </a:r>
                    </a:p>
                  </a:txBody>
                  <a:tcPr/>
                </a:tc>
                <a:tc>
                  <a:txBody>
                    <a:bodyPr/>
                    <a:lstStyle/>
                    <a:p>
                      <a:r>
                        <a:rPr lang="en-US" sz="1050"/>
                        <a:t>Thảo</a:t>
                      </a:r>
                    </a:p>
                  </a:txBody>
                  <a:tcPr/>
                </a:tc>
                <a:tc>
                  <a:txBody>
                    <a:bodyPr/>
                    <a:lstStyle/>
                    <a:p>
                      <a:r>
                        <a:rPr lang="en-US" sz="1050"/>
                        <a:t>13/7</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a:t>Time, price, address, review food.</a:t>
                      </a:r>
                    </a:p>
                  </a:txBody>
                  <a:tcPr/>
                </a:tc>
                <a:extLst>
                  <a:ext uri="{0D108BD9-81ED-4DB2-BD59-A6C34878D82A}">
                    <a16:rowId xmlns:a16="http://schemas.microsoft.com/office/drawing/2014/main" val="2071742088"/>
                  </a:ext>
                </a:extLst>
              </a:tr>
              <a:tr h="368125">
                <a:tc>
                  <a:txBody>
                    <a:bodyPr/>
                    <a:lstStyle/>
                    <a:p>
                      <a:endParaRPr lang="en-US" sz="1050"/>
                    </a:p>
                  </a:txBody>
                  <a:tcPr/>
                </a:tc>
                <a:tc>
                  <a:txBody>
                    <a:bodyPr/>
                    <a:lstStyle/>
                    <a:p>
                      <a:r>
                        <a:rPr lang="en-US" sz="1050"/>
                        <a:t>14</a:t>
                      </a:r>
                    </a:p>
                  </a:txBody>
                  <a:tcPr/>
                </a:tc>
                <a:tc>
                  <a:txBody>
                    <a:bodyPr/>
                    <a:lstStyle/>
                    <a:p>
                      <a:r>
                        <a:rPr lang="en-US" sz="1050"/>
                        <a:t>Post8:#oc</a:t>
                      </a:r>
                    </a:p>
                  </a:txBody>
                  <a:tcPr/>
                </a:tc>
                <a:tc>
                  <a:txBody>
                    <a:bodyPr/>
                    <a:lstStyle/>
                    <a:p>
                      <a:r>
                        <a:rPr lang="en-US" sz="1050"/>
                        <a:t>Nguyệt</a:t>
                      </a:r>
                    </a:p>
                  </a:txBody>
                  <a:tcPr/>
                </a:tc>
                <a:tc>
                  <a:txBody>
                    <a:bodyPr/>
                    <a:lstStyle/>
                    <a:p>
                      <a:r>
                        <a:rPr lang="en-US" sz="1050"/>
                        <a:t>16/7</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a:t>Time, price, address, review food.</a:t>
                      </a:r>
                    </a:p>
                  </a:txBody>
                  <a:tcPr/>
                </a:tc>
                <a:extLst>
                  <a:ext uri="{0D108BD9-81ED-4DB2-BD59-A6C34878D82A}">
                    <a16:rowId xmlns:a16="http://schemas.microsoft.com/office/drawing/2014/main" val="2976225485"/>
                  </a:ext>
                </a:extLst>
              </a:tr>
              <a:tr h="368912">
                <a:tc>
                  <a:txBody>
                    <a:bodyPr/>
                    <a:lstStyle/>
                    <a:p>
                      <a:endParaRPr lang="en-US" sz="1050"/>
                    </a:p>
                  </a:txBody>
                  <a:tcPr/>
                </a:tc>
                <a:tc>
                  <a:txBody>
                    <a:bodyPr/>
                    <a:lstStyle/>
                    <a:p>
                      <a:r>
                        <a:rPr lang="en-US" sz="1050"/>
                        <a:t>15</a:t>
                      </a:r>
                    </a:p>
                  </a:txBody>
                  <a:tcPr/>
                </a:tc>
                <a:tc>
                  <a:txBody>
                    <a:bodyPr/>
                    <a:lstStyle/>
                    <a:p>
                      <a:r>
                        <a:rPr lang="en-US" sz="1050"/>
                        <a:t>Post9:#banhxeo</a:t>
                      </a:r>
                    </a:p>
                  </a:txBody>
                  <a:tcPr/>
                </a:tc>
                <a:tc>
                  <a:txBody>
                    <a:bodyPr/>
                    <a:lstStyle/>
                    <a:p>
                      <a:r>
                        <a:rPr lang="en-US" sz="1050"/>
                        <a:t>Ngân</a:t>
                      </a:r>
                    </a:p>
                  </a:txBody>
                  <a:tcPr/>
                </a:tc>
                <a:tc>
                  <a:txBody>
                    <a:bodyPr/>
                    <a:lstStyle/>
                    <a:p>
                      <a:r>
                        <a:rPr lang="en-US" sz="1050"/>
                        <a:t>19/7</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a:t>Time, price, address, review food.</a:t>
                      </a:r>
                    </a:p>
                  </a:txBody>
                  <a:tcPr/>
                </a:tc>
                <a:extLst>
                  <a:ext uri="{0D108BD9-81ED-4DB2-BD59-A6C34878D82A}">
                    <a16:rowId xmlns:a16="http://schemas.microsoft.com/office/drawing/2014/main" val="209349872"/>
                  </a:ext>
                </a:extLst>
              </a:tr>
              <a:tr h="416686">
                <a:tc>
                  <a:txBody>
                    <a:bodyPr/>
                    <a:lstStyle/>
                    <a:p>
                      <a:endParaRPr lang="en-US" sz="1050"/>
                    </a:p>
                  </a:txBody>
                  <a:tcPr/>
                </a:tc>
                <a:tc>
                  <a:txBody>
                    <a:bodyPr/>
                    <a:lstStyle/>
                    <a:p>
                      <a:r>
                        <a:rPr lang="en-US" sz="1050"/>
                        <a:t>16</a:t>
                      </a:r>
                    </a:p>
                  </a:txBody>
                  <a:tcPr/>
                </a:tc>
                <a:tc>
                  <a:txBody>
                    <a:bodyPr/>
                    <a:lstStyle/>
                    <a:p>
                      <a:r>
                        <a:rPr lang="en-US" sz="1050"/>
                        <a:t>Post10:#comga</a:t>
                      </a:r>
                    </a:p>
                  </a:txBody>
                  <a:tcPr/>
                </a:tc>
                <a:tc>
                  <a:txBody>
                    <a:bodyPr/>
                    <a:lstStyle/>
                    <a:p>
                      <a:r>
                        <a:rPr lang="en-US" sz="1050"/>
                        <a:t>Tâm</a:t>
                      </a:r>
                    </a:p>
                  </a:txBody>
                  <a:tcPr/>
                </a:tc>
                <a:tc>
                  <a:txBody>
                    <a:bodyPr/>
                    <a:lstStyle/>
                    <a:p>
                      <a:r>
                        <a:rPr lang="en-US" sz="1050"/>
                        <a:t>21/7</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a:t>Time, price, address, review food.</a:t>
                      </a:r>
                    </a:p>
                  </a:txBody>
                  <a:tcPr/>
                </a:tc>
                <a:extLst>
                  <a:ext uri="{0D108BD9-81ED-4DB2-BD59-A6C34878D82A}">
                    <a16:rowId xmlns:a16="http://schemas.microsoft.com/office/drawing/2014/main" val="3591426706"/>
                  </a:ext>
                </a:extLst>
              </a:tr>
              <a:tr h="384752">
                <a:tc>
                  <a:txBody>
                    <a:bodyPr/>
                    <a:lstStyle/>
                    <a:p>
                      <a:endParaRPr lang="en-US" sz="1050"/>
                    </a:p>
                  </a:txBody>
                  <a:tcPr/>
                </a:tc>
                <a:tc>
                  <a:txBody>
                    <a:bodyPr/>
                    <a:lstStyle/>
                    <a:p>
                      <a:r>
                        <a:rPr lang="en-US" sz="1050"/>
                        <a:t>17</a:t>
                      </a:r>
                    </a:p>
                  </a:txBody>
                  <a:tcPr/>
                </a:tc>
                <a:tc>
                  <a:txBody>
                    <a:bodyPr/>
                    <a:lstStyle/>
                    <a:p>
                      <a:r>
                        <a:rPr lang="en-US" sz="1050"/>
                        <a:t>Post11:#banhmi</a:t>
                      </a:r>
                    </a:p>
                  </a:txBody>
                  <a:tcPr/>
                </a:tc>
                <a:tc>
                  <a:txBody>
                    <a:bodyPr/>
                    <a:lstStyle/>
                    <a:p>
                      <a:r>
                        <a:rPr lang="en-US" sz="1050"/>
                        <a:t>Ngọc</a:t>
                      </a:r>
                    </a:p>
                  </a:txBody>
                  <a:tcPr/>
                </a:tc>
                <a:tc>
                  <a:txBody>
                    <a:bodyPr/>
                    <a:lstStyle/>
                    <a:p>
                      <a:r>
                        <a:rPr lang="en-US" sz="1050"/>
                        <a:t>25/7</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a:t>Time, price, address, review food.</a:t>
                      </a:r>
                    </a:p>
                  </a:txBody>
                  <a:tcPr/>
                </a:tc>
                <a:extLst>
                  <a:ext uri="{0D108BD9-81ED-4DB2-BD59-A6C34878D82A}">
                    <a16:rowId xmlns:a16="http://schemas.microsoft.com/office/drawing/2014/main" val="2522101805"/>
                  </a:ext>
                </a:extLst>
              </a:tr>
              <a:tr h="373920">
                <a:tc>
                  <a:txBody>
                    <a:bodyPr/>
                    <a:lstStyle/>
                    <a:p>
                      <a:endParaRPr lang="en-US" sz="1050"/>
                    </a:p>
                  </a:txBody>
                  <a:tcPr/>
                </a:tc>
                <a:tc>
                  <a:txBody>
                    <a:bodyPr/>
                    <a:lstStyle/>
                    <a:p>
                      <a:r>
                        <a:rPr lang="en-US" sz="1050"/>
                        <a:t>18</a:t>
                      </a:r>
                    </a:p>
                  </a:txBody>
                  <a:tcPr/>
                </a:tc>
                <a:tc>
                  <a:txBody>
                    <a:bodyPr/>
                    <a:lstStyle/>
                    <a:p>
                      <a:r>
                        <a:rPr lang="en-US" sz="1050"/>
                        <a:t>Post12:#xoi</a:t>
                      </a:r>
                    </a:p>
                  </a:txBody>
                  <a:tcPr/>
                </a:tc>
                <a:tc>
                  <a:txBody>
                    <a:bodyPr/>
                    <a:lstStyle/>
                    <a:p>
                      <a:r>
                        <a:rPr lang="en-US" sz="1050"/>
                        <a:t>Ngân</a:t>
                      </a:r>
                    </a:p>
                  </a:txBody>
                  <a:tcPr/>
                </a:tc>
                <a:tc>
                  <a:txBody>
                    <a:bodyPr/>
                    <a:lstStyle/>
                    <a:p>
                      <a:r>
                        <a:rPr lang="en-US" sz="1050"/>
                        <a:t>28/7</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a:t>Time, price, address, review food.</a:t>
                      </a:r>
                    </a:p>
                  </a:txBody>
                  <a:tcPr/>
                </a:tc>
                <a:extLst>
                  <a:ext uri="{0D108BD9-81ED-4DB2-BD59-A6C34878D82A}">
                    <a16:rowId xmlns:a16="http://schemas.microsoft.com/office/drawing/2014/main" val="977624811"/>
                  </a:ext>
                </a:extLst>
              </a:tr>
              <a:tr h="278682">
                <a:tc>
                  <a:txBody>
                    <a:bodyPr/>
                    <a:lstStyle/>
                    <a:p>
                      <a:endParaRPr lang="en-US" sz="1050"/>
                    </a:p>
                  </a:txBody>
                  <a:tcPr/>
                </a:tc>
                <a:tc>
                  <a:txBody>
                    <a:bodyPr/>
                    <a:lstStyle/>
                    <a:p>
                      <a:r>
                        <a:rPr lang="en-US" sz="1050"/>
                        <a:t>19</a:t>
                      </a:r>
                    </a:p>
                  </a:txBody>
                  <a:tcPr/>
                </a:tc>
                <a:tc>
                  <a:txBody>
                    <a:bodyPr/>
                    <a:lstStyle/>
                    <a:p>
                      <a:r>
                        <a:rPr lang="en-US" sz="1050"/>
                        <a:t>Post13:#bone</a:t>
                      </a:r>
                    </a:p>
                  </a:txBody>
                  <a:tcPr/>
                </a:tc>
                <a:tc>
                  <a:txBody>
                    <a:bodyPr/>
                    <a:lstStyle/>
                    <a:p>
                      <a:r>
                        <a:rPr lang="en-US" sz="1050"/>
                        <a:t>Thảo </a:t>
                      </a:r>
                    </a:p>
                  </a:txBody>
                  <a:tcPr/>
                </a:tc>
                <a:tc>
                  <a:txBody>
                    <a:bodyPr/>
                    <a:lstStyle/>
                    <a:p>
                      <a:r>
                        <a:rPr lang="en-US" sz="1050"/>
                        <a:t>30/7</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a:t>Time, price, address, review food.</a:t>
                      </a:r>
                    </a:p>
                  </a:txBody>
                  <a:tcPr/>
                </a:tc>
                <a:extLst>
                  <a:ext uri="{0D108BD9-81ED-4DB2-BD59-A6C34878D82A}">
                    <a16:rowId xmlns:a16="http://schemas.microsoft.com/office/drawing/2014/main" val="544045139"/>
                  </a:ext>
                </a:extLst>
              </a:tr>
              <a:tr h="441771">
                <a:tc>
                  <a:txBody>
                    <a:bodyPr/>
                    <a:lstStyle/>
                    <a:p>
                      <a:endParaRPr lang="en-US" sz="1050"/>
                    </a:p>
                  </a:txBody>
                  <a:tcPr/>
                </a:tc>
                <a:tc>
                  <a:txBody>
                    <a:bodyPr/>
                    <a:lstStyle/>
                    <a:p>
                      <a:r>
                        <a:rPr lang="en-US" sz="1050"/>
                        <a:t>20</a:t>
                      </a:r>
                    </a:p>
                  </a:txBody>
                  <a:tcPr/>
                </a:tc>
                <a:tc>
                  <a:txBody>
                    <a:bodyPr/>
                    <a:lstStyle/>
                    <a:p>
                      <a:r>
                        <a:rPr lang="en-US" sz="1050"/>
                        <a:t>Post14:#banhcan</a:t>
                      </a:r>
                    </a:p>
                  </a:txBody>
                  <a:tcPr/>
                </a:tc>
                <a:tc>
                  <a:txBody>
                    <a:bodyPr/>
                    <a:lstStyle/>
                    <a:p>
                      <a:r>
                        <a:rPr lang="en-US" sz="1050"/>
                        <a:t>Nguyệt</a:t>
                      </a:r>
                    </a:p>
                  </a:txBody>
                  <a:tcPr/>
                </a:tc>
                <a:tc>
                  <a:txBody>
                    <a:bodyPr/>
                    <a:lstStyle/>
                    <a:p>
                      <a:r>
                        <a:rPr lang="en-US" sz="1050"/>
                        <a:t>2/8</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a:t>Time, price, address, review food.</a:t>
                      </a:r>
                    </a:p>
                  </a:txBody>
                  <a:tcPr/>
                </a:tc>
                <a:extLst>
                  <a:ext uri="{0D108BD9-81ED-4DB2-BD59-A6C34878D82A}">
                    <a16:rowId xmlns:a16="http://schemas.microsoft.com/office/drawing/2014/main" val="819282566"/>
                  </a:ext>
                </a:extLst>
              </a:tr>
              <a:tr h="524303">
                <a:tc>
                  <a:txBody>
                    <a:bodyPr/>
                    <a:lstStyle/>
                    <a:p>
                      <a:endParaRPr lang="en-US" sz="1050"/>
                    </a:p>
                  </a:txBody>
                  <a:tcPr/>
                </a:tc>
                <a:tc>
                  <a:txBody>
                    <a:bodyPr/>
                    <a:lstStyle/>
                    <a:p>
                      <a:r>
                        <a:rPr lang="en-US" sz="1050"/>
                        <a:t>21</a:t>
                      </a:r>
                    </a:p>
                  </a:txBody>
                  <a:tcPr/>
                </a:tc>
                <a:tc>
                  <a:txBody>
                    <a:bodyPr/>
                    <a:lstStyle/>
                    <a:p>
                      <a:r>
                        <a:rPr lang="en-US" sz="1050"/>
                        <a:t>Post15:#quannhau</a:t>
                      </a:r>
                    </a:p>
                  </a:txBody>
                  <a:tcPr/>
                </a:tc>
                <a:tc>
                  <a:txBody>
                    <a:bodyPr/>
                    <a:lstStyle/>
                    <a:p>
                      <a:r>
                        <a:rPr lang="en-US" sz="1050"/>
                        <a:t>All of member</a:t>
                      </a:r>
                    </a:p>
                  </a:txBody>
                  <a:tcPr/>
                </a:tc>
                <a:tc>
                  <a:txBody>
                    <a:bodyPr/>
                    <a:lstStyle/>
                    <a:p>
                      <a:r>
                        <a:rPr lang="en-US" sz="1050"/>
                        <a:t>7/8</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a:t>Time, price, address, review food.</a:t>
                      </a:r>
                    </a:p>
                  </a:txBody>
                  <a:tcPr/>
                </a:tc>
                <a:extLst>
                  <a:ext uri="{0D108BD9-81ED-4DB2-BD59-A6C34878D82A}">
                    <a16:rowId xmlns:a16="http://schemas.microsoft.com/office/drawing/2014/main" val="2673928275"/>
                  </a:ext>
                </a:extLst>
              </a:tr>
            </a:tbl>
          </a:graphicData>
        </a:graphic>
      </p:graphicFrame>
    </p:spTree>
    <p:extLst>
      <p:ext uri="{BB962C8B-B14F-4D97-AF65-F5344CB8AC3E}">
        <p14:creationId xmlns:p14="http://schemas.microsoft.com/office/powerpoint/2010/main" val="36846607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D7862-6231-75DA-864D-2F065A5DF521}"/>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5340B08C-94EB-794F-671D-825FBFC22F58}"/>
              </a:ext>
            </a:extLst>
          </p:cNvPr>
          <p:cNvSpPr>
            <a:spLocks noGrp="1"/>
          </p:cNvSpPr>
          <p:nvPr>
            <p:ph type="body" idx="1"/>
          </p:nvPr>
        </p:nvSpPr>
        <p:spPr/>
        <p:txBody>
          <a:bodyPr/>
          <a:lstStyle/>
          <a:p>
            <a:endParaRPr lang="en-US"/>
          </a:p>
        </p:txBody>
      </p:sp>
      <p:pic>
        <p:nvPicPr>
          <p:cNvPr id="4" name="Picture 3">
            <a:extLst>
              <a:ext uri="{FF2B5EF4-FFF2-40B4-BE49-F238E27FC236}">
                <a16:creationId xmlns:a16="http://schemas.microsoft.com/office/drawing/2014/main" id="{7199FA49-384D-2F5B-8093-464DE2D7F5EB}"/>
              </a:ext>
            </a:extLst>
          </p:cNvPr>
          <p:cNvPicPr>
            <a:picLocks noChangeAspect="1"/>
          </p:cNvPicPr>
          <p:nvPr/>
        </p:nvPicPr>
        <p:blipFill>
          <a:blip r:embed="rId2"/>
          <a:stretch>
            <a:fillRect/>
          </a:stretch>
        </p:blipFill>
        <p:spPr>
          <a:xfrm>
            <a:off x="50824" y="0"/>
            <a:ext cx="5143500" cy="5045026"/>
          </a:xfrm>
          <a:prstGeom prst="rect">
            <a:avLst/>
          </a:prstGeom>
        </p:spPr>
      </p:pic>
      <p:sp>
        <p:nvSpPr>
          <p:cNvPr id="8" name="TextBox 7">
            <a:extLst>
              <a:ext uri="{FF2B5EF4-FFF2-40B4-BE49-F238E27FC236}">
                <a16:creationId xmlns:a16="http://schemas.microsoft.com/office/drawing/2014/main" id="{DF27EB6B-7208-CF03-1717-C7E580E9D6AE}"/>
              </a:ext>
            </a:extLst>
          </p:cNvPr>
          <p:cNvSpPr txBox="1"/>
          <p:nvPr/>
        </p:nvSpPr>
        <p:spPr>
          <a:xfrm>
            <a:off x="5423094" y="2571750"/>
            <a:ext cx="3242603" cy="584775"/>
          </a:xfrm>
          <a:prstGeom prst="rect">
            <a:avLst/>
          </a:prstGeom>
          <a:noFill/>
        </p:spPr>
        <p:txBody>
          <a:bodyPr wrap="square" rtlCol="0">
            <a:spAutoFit/>
          </a:bodyPr>
          <a:lstStyle/>
          <a:p>
            <a:r>
              <a:rPr lang="en-US" sz="3200">
                <a:solidFill>
                  <a:srgbClr val="38761D"/>
                </a:solidFill>
                <a:latin typeface="Amatic SC" panose="00000500000000000000" pitchFamily="2" charset="-79"/>
                <a:cs typeface="Amatic SC" panose="00000500000000000000" pitchFamily="2" charset="-79"/>
              </a:rPr>
              <a:t>“Dít vừa khít, dít đủ no”.</a:t>
            </a:r>
          </a:p>
        </p:txBody>
      </p:sp>
      <p:sp>
        <p:nvSpPr>
          <p:cNvPr id="9" name="Google Shape;273;p40">
            <a:extLst>
              <a:ext uri="{FF2B5EF4-FFF2-40B4-BE49-F238E27FC236}">
                <a16:creationId xmlns:a16="http://schemas.microsoft.com/office/drawing/2014/main" id="{05CA2FEE-9797-B26D-C23C-AA38D0F917C6}"/>
              </a:ext>
            </a:extLst>
          </p:cNvPr>
          <p:cNvSpPr txBox="1">
            <a:spLocks/>
          </p:cNvSpPr>
          <p:nvPr/>
        </p:nvSpPr>
        <p:spPr>
          <a:xfrm>
            <a:off x="4051665" y="1150922"/>
            <a:ext cx="4878683" cy="17132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8761D"/>
              </a:buClr>
              <a:buSzPts val="3000"/>
              <a:buFont typeface="Kreon"/>
              <a:buNone/>
              <a:defRPr sz="3000" b="1" i="0" u="none" strike="noStrike" cap="none">
                <a:solidFill>
                  <a:srgbClr val="38761D"/>
                </a:solidFill>
                <a:latin typeface="Kreon"/>
                <a:ea typeface="Kreon"/>
                <a:cs typeface="Kreon"/>
                <a:sym typeface="Kreon"/>
              </a:defRPr>
            </a:lvl1pPr>
            <a:lvl2pPr marR="0" lvl="1" algn="l"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9pPr>
          </a:lstStyle>
          <a:p>
            <a:pPr algn="r"/>
            <a:r>
              <a:rPr lang="en-US" sz="6600"/>
              <a:t>Thank You</a:t>
            </a:r>
          </a:p>
        </p:txBody>
      </p:sp>
    </p:spTree>
    <p:extLst>
      <p:ext uri="{BB962C8B-B14F-4D97-AF65-F5344CB8AC3E}">
        <p14:creationId xmlns:p14="http://schemas.microsoft.com/office/powerpoint/2010/main" val="829524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4"/>
        <p:cNvGrpSpPr/>
        <p:nvPr/>
      </p:nvGrpSpPr>
      <p:grpSpPr>
        <a:xfrm>
          <a:off x="0" y="0"/>
          <a:ext cx="0" cy="0"/>
          <a:chOff x="0" y="0"/>
          <a:chExt cx="0" cy="0"/>
        </a:xfrm>
      </p:grpSpPr>
      <p:sp>
        <p:nvSpPr>
          <p:cNvPr id="165" name="Google Shape;165;p32"/>
          <p:cNvSpPr txBox="1">
            <a:spLocks noGrp="1"/>
          </p:cNvSpPr>
          <p:nvPr>
            <p:ph type="title"/>
          </p:nvPr>
        </p:nvSpPr>
        <p:spPr>
          <a:xfrm>
            <a:off x="4573200" y="539500"/>
            <a:ext cx="3864300" cy="74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About DVK</a:t>
            </a:r>
            <a:endParaRPr/>
          </a:p>
        </p:txBody>
      </p:sp>
      <p:sp>
        <p:nvSpPr>
          <p:cNvPr id="45" name="TextBox 44">
            <a:extLst>
              <a:ext uri="{FF2B5EF4-FFF2-40B4-BE49-F238E27FC236}">
                <a16:creationId xmlns:a16="http://schemas.microsoft.com/office/drawing/2014/main" id="{BE914A99-41AD-D8BA-DE48-43247F1B910B}"/>
              </a:ext>
            </a:extLst>
          </p:cNvPr>
          <p:cNvSpPr txBox="1"/>
          <p:nvPr/>
        </p:nvSpPr>
        <p:spPr>
          <a:xfrm>
            <a:off x="4412512" y="1756142"/>
            <a:ext cx="4809459" cy="1631216"/>
          </a:xfrm>
          <a:prstGeom prst="rect">
            <a:avLst/>
          </a:prstGeom>
          <a:noFill/>
        </p:spPr>
        <p:txBody>
          <a:bodyPr wrap="square">
            <a:spAutoFit/>
          </a:bodyPr>
          <a:lstStyle/>
          <a:p>
            <a:pPr algn="l"/>
            <a:r>
              <a:rPr lang="en-US" sz="2000">
                <a:latin typeface="Calibri" panose="020F0502020204030204" pitchFamily="34" charset="0"/>
                <a:cs typeface="Calibri" panose="020F0502020204030204" pitchFamily="34" charset="0"/>
              </a:rPr>
              <a:t>Hà Thị Phương Thảo 	- SE161620            </a:t>
            </a:r>
          </a:p>
          <a:p>
            <a:pPr algn="l"/>
            <a:r>
              <a:rPr lang="en-US" sz="2000">
                <a:latin typeface="Calibri" panose="020F0502020204030204" pitchFamily="34" charset="0"/>
                <a:cs typeface="Calibri" panose="020F0502020204030204" pitchFamily="34" charset="0"/>
              </a:rPr>
              <a:t>Bùi Thanh Tâm		- SE161754                       </a:t>
            </a:r>
          </a:p>
          <a:p>
            <a:pPr algn="l"/>
            <a:r>
              <a:rPr lang="en-US" sz="2000">
                <a:latin typeface="Calibri" panose="020F0502020204030204" pitchFamily="34" charset="0"/>
                <a:cs typeface="Calibri" panose="020F0502020204030204" pitchFamily="34" charset="0"/>
              </a:rPr>
              <a:t>Hồ Như Ngọc		- SE161750</a:t>
            </a:r>
          </a:p>
          <a:p>
            <a:pPr algn="l"/>
            <a:r>
              <a:rPr lang="en-US" sz="2000">
                <a:latin typeface="Calibri" panose="020F0502020204030204" pitchFamily="34" charset="0"/>
                <a:cs typeface="Calibri" panose="020F0502020204030204" pitchFamily="34" charset="0"/>
              </a:rPr>
              <a:t>Nguyễn Thị Minh Nguyệt	- SE161788</a:t>
            </a:r>
          </a:p>
          <a:p>
            <a:pPr algn="l"/>
            <a:r>
              <a:rPr lang="en-US" sz="2000">
                <a:latin typeface="Calibri" panose="020F0502020204030204" pitchFamily="34" charset="0"/>
                <a:cs typeface="Calibri" panose="020F0502020204030204" pitchFamily="34" charset="0"/>
              </a:rPr>
              <a:t>Trần Thị Kim Ngân	- SE161483</a:t>
            </a:r>
            <a:endParaRPr lang="en-US" sz="2000" dirty="0">
              <a:latin typeface="Calibri" panose="020F0502020204030204" pitchFamily="34" charset="0"/>
              <a:cs typeface="Calibri" panose="020F0502020204030204" pitchFamily="34" charset="0"/>
            </a:endParaRPr>
          </a:p>
        </p:txBody>
      </p:sp>
      <p:pic>
        <p:nvPicPr>
          <p:cNvPr id="46" name="Picture 45">
            <a:extLst>
              <a:ext uri="{FF2B5EF4-FFF2-40B4-BE49-F238E27FC236}">
                <a16:creationId xmlns:a16="http://schemas.microsoft.com/office/drawing/2014/main" id="{3EB4EC97-C3C8-4258-523F-033A0CA50775}"/>
              </a:ext>
            </a:extLst>
          </p:cNvPr>
          <p:cNvPicPr>
            <a:picLocks noChangeAspect="1"/>
          </p:cNvPicPr>
          <p:nvPr/>
        </p:nvPicPr>
        <p:blipFill>
          <a:blip r:embed="rId3"/>
          <a:stretch>
            <a:fillRect/>
          </a:stretch>
        </p:blipFill>
        <p:spPr>
          <a:xfrm>
            <a:off x="295146" y="258342"/>
            <a:ext cx="4275655" cy="481693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1" name="Google Shape;361;p44"/>
          <p:cNvSpPr txBox="1">
            <a:spLocks noGrp="1"/>
          </p:cNvSpPr>
          <p:nvPr>
            <p:ph type="subTitle" idx="2"/>
          </p:nvPr>
        </p:nvSpPr>
        <p:spPr>
          <a:xfrm>
            <a:off x="713225" y="2039238"/>
            <a:ext cx="2127600" cy="43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2000" b="1" i="0">
                <a:solidFill>
                  <a:srgbClr val="38761D"/>
                </a:solidFill>
                <a:effectLst/>
                <a:latin typeface="Kreon" panose="020B0604020202020204" charset="0"/>
              </a:rPr>
              <a:t>Introduction</a:t>
            </a:r>
            <a:r>
              <a:rPr lang="en-US" sz="2000">
                <a:solidFill>
                  <a:srgbClr val="38761D"/>
                </a:solidFill>
              </a:rPr>
              <a:t> </a:t>
            </a:r>
            <a:endParaRPr sz="2000">
              <a:solidFill>
                <a:srgbClr val="38761D"/>
              </a:solidFill>
            </a:endParaRPr>
          </a:p>
        </p:txBody>
      </p:sp>
      <p:sp>
        <p:nvSpPr>
          <p:cNvPr id="363" name="Google Shape;363;p44"/>
          <p:cNvSpPr txBox="1">
            <a:spLocks noGrp="1"/>
          </p:cNvSpPr>
          <p:nvPr>
            <p:ph type="subTitle" idx="4"/>
          </p:nvPr>
        </p:nvSpPr>
        <p:spPr>
          <a:xfrm>
            <a:off x="713225" y="3643325"/>
            <a:ext cx="2127600" cy="43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2000"/>
              <a:t>Proposal</a:t>
            </a:r>
            <a:endParaRPr sz="2000"/>
          </a:p>
        </p:txBody>
      </p:sp>
      <p:sp>
        <p:nvSpPr>
          <p:cNvPr id="364" name="Google Shape;364;p44"/>
          <p:cNvSpPr txBox="1">
            <a:spLocks noGrp="1"/>
          </p:cNvSpPr>
          <p:nvPr>
            <p:ph type="body" idx="5"/>
          </p:nvPr>
        </p:nvSpPr>
        <p:spPr>
          <a:xfrm>
            <a:off x="6314989" y="1937134"/>
            <a:ext cx="2127600" cy="6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t>Background</a:t>
            </a:r>
            <a:endParaRPr sz="2000" b="1"/>
          </a:p>
        </p:txBody>
      </p:sp>
      <p:sp>
        <p:nvSpPr>
          <p:cNvPr id="367" name="Google Shape;367;p44"/>
          <p:cNvSpPr txBox="1">
            <a:spLocks noGrp="1"/>
          </p:cNvSpPr>
          <p:nvPr>
            <p:ph type="subTitle" idx="8"/>
          </p:nvPr>
        </p:nvSpPr>
        <p:spPr>
          <a:xfrm>
            <a:off x="6303175" y="3643325"/>
            <a:ext cx="2127600" cy="43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2000"/>
              <a:t>Benefits</a:t>
            </a:r>
            <a:endParaRPr sz="2000"/>
          </a:p>
        </p:txBody>
      </p:sp>
      <p:sp>
        <p:nvSpPr>
          <p:cNvPr id="371" name="Google Shape;371;p44"/>
          <p:cNvSpPr txBox="1">
            <a:spLocks noGrp="1"/>
          </p:cNvSpPr>
          <p:nvPr>
            <p:ph type="subTitle" idx="15"/>
          </p:nvPr>
        </p:nvSpPr>
        <p:spPr>
          <a:xfrm>
            <a:off x="3508200" y="3643325"/>
            <a:ext cx="2127600" cy="43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2000"/>
              <a:t>Market analysis</a:t>
            </a:r>
            <a:endParaRPr sz="2000"/>
          </a:p>
        </p:txBody>
      </p:sp>
      <p:sp>
        <p:nvSpPr>
          <p:cNvPr id="372" name="Google Shape;372;p44"/>
          <p:cNvSpPr/>
          <p:nvPr/>
        </p:nvSpPr>
        <p:spPr>
          <a:xfrm>
            <a:off x="1508525" y="1365498"/>
            <a:ext cx="537000" cy="537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4"/>
          <p:cNvSpPr/>
          <p:nvPr/>
        </p:nvSpPr>
        <p:spPr>
          <a:xfrm>
            <a:off x="1597474" y="1429015"/>
            <a:ext cx="359229" cy="4100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4"/>
          <p:cNvSpPr/>
          <p:nvPr/>
        </p:nvSpPr>
        <p:spPr>
          <a:xfrm>
            <a:off x="4347737" y="1392463"/>
            <a:ext cx="537000" cy="537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4"/>
          <p:cNvSpPr/>
          <p:nvPr/>
        </p:nvSpPr>
        <p:spPr>
          <a:xfrm>
            <a:off x="7098726" y="1365509"/>
            <a:ext cx="537000" cy="537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4"/>
          <p:cNvSpPr/>
          <p:nvPr/>
        </p:nvSpPr>
        <p:spPr>
          <a:xfrm>
            <a:off x="1508588" y="3059636"/>
            <a:ext cx="537000" cy="537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4"/>
          <p:cNvSpPr/>
          <p:nvPr/>
        </p:nvSpPr>
        <p:spPr>
          <a:xfrm>
            <a:off x="4303622" y="3059438"/>
            <a:ext cx="537000" cy="53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4"/>
          <p:cNvSpPr/>
          <p:nvPr/>
        </p:nvSpPr>
        <p:spPr>
          <a:xfrm>
            <a:off x="7098656" y="3059434"/>
            <a:ext cx="537000" cy="537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44"/>
          <p:cNvGrpSpPr/>
          <p:nvPr/>
        </p:nvGrpSpPr>
        <p:grpSpPr>
          <a:xfrm>
            <a:off x="4365149" y="1445846"/>
            <a:ext cx="412200" cy="412099"/>
            <a:chOff x="-21298675" y="2414425"/>
            <a:chExt cx="306400" cy="306325"/>
          </a:xfrm>
        </p:grpSpPr>
        <p:sp>
          <p:nvSpPr>
            <p:cNvPr id="380" name="Google Shape;380;p44"/>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4"/>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4"/>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44"/>
          <p:cNvGrpSpPr/>
          <p:nvPr/>
        </p:nvGrpSpPr>
        <p:grpSpPr>
          <a:xfrm>
            <a:off x="7186949" y="1428556"/>
            <a:ext cx="360305" cy="411157"/>
            <a:chOff x="-16798200" y="2050575"/>
            <a:chExt cx="267825" cy="305625"/>
          </a:xfrm>
        </p:grpSpPr>
        <p:sp>
          <p:nvSpPr>
            <p:cNvPr id="384" name="Google Shape;384;p44"/>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4"/>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4"/>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 name="Google Shape;387;p44"/>
          <p:cNvSpPr/>
          <p:nvPr/>
        </p:nvSpPr>
        <p:spPr>
          <a:xfrm>
            <a:off x="1572501" y="3124321"/>
            <a:ext cx="408886" cy="407575"/>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4"/>
          <p:cNvSpPr/>
          <p:nvPr/>
        </p:nvSpPr>
        <p:spPr>
          <a:xfrm>
            <a:off x="4360229" y="3122966"/>
            <a:ext cx="423713" cy="409929"/>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 name="Google Shape;389;p44"/>
          <p:cNvGrpSpPr/>
          <p:nvPr/>
        </p:nvGrpSpPr>
        <p:grpSpPr>
          <a:xfrm>
            <a:off x="7163863" y="3122759"/>
            <a:ext cx="412047" cy="409929"/>
            <a:chOff x="-18668800" y="2807475"/>
            <a:chExt cx="306400" cy="304825"/>
          </a:xfrm>
        </p:grpSpPr>
        <p:sp>
          <p:nvSpPr>
            <p:cNvPr id="390" name="Google Shape;390;p44"/>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4"/>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4"/>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4"/>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4"/>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4"/>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4"/>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4"/>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4"/>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TextBox 52">
            <a:extLst>
              <a:ext uri="{FF2B5EF4-FFF2-40B4-BE49-F238E27FC236}">
                <a16:creationId xmlns:a16="http://schemas.microsoft.com/office/drawing/2014/main" id="{CF71F61A-0653-45E7-8199-0EAC99B52AEB}"/>
              </a:ext>
            </a:extLst>
          </p:cNvPr>
          <p:cNvSpPr txBox="1"/>
          <p:nvPr/>
        </p:nvSpPr>
        <p:spPr>
          <a:xfrm>
            <a:off x="3556732" y="2073343"/>
            <a:ext cx="2454420" cy="400110"/>
          </a:xfrm>
          <a:prstGeom prst="rect">
            <a:avLst/>
          </a:prstGeom>
          <a:noFill/>
        </p:spPr>
        <p:txBody>
          <a:bodyPr wrap="square">
            <a:spAutoFit/>
          </a:bodyPr>
          <a:lstStyle/>
          <a:p>
            <a:r>
              <a:rPr lang="en-US" sz="2000" b="1">
                <a:solidFill>
                  <a:srgbClr val="38761D"/>
                </a:solidFill>
                <a:latin typeface="Kreon" panose="020B0604020202020204" charset="0"/>
              </a:rPr>
              <a:t>Executive summary</a:t>
            </a:r>
          </a:p>
        </p:txBody>
      </p:sp>
      <p:sp>
        <p:nvSpPr>
          <p:cNvPr id="13" name="Title 12">
            <a:extLst>
              <a:ext uri="{FF2B5EF4-FFF2-40B4-BE49-F238E27FC236}">
                <a16:creationId xmlns:a16="http://schemas.microsoft.com/office/drawing/2014/main" id="{CE757920-B294-E566-E415-6170AC7F4328}"/>
              </a:ext>
            </a:extLst>
          </p:cNvPr>
          <p:cNvSpPr>
            <a:spLocks noGrp="1"/>
          </p:cNvSpPr>
          <p:nvPr>
            <p:ph type="title"/>
          </p:nvPr>
        </p:nvSpPr>
        <p:spPr/>
        <p:txBody>
          <a:bodyPr/>
          <a:lstStyle/>
          <a:p>
            <a:r>
              <a:rPr lang="en-US"/>
              <a:t>Table of Content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grpSp>
        <p:nvGrpSpPr>
          <p:cNvPr id="658" name="Google Shape;658;p51"/>
          <p:cNvGrpSpPr/>
          <p:nvPr/>
        </p:nvGrpSpPr>
        <p:grpSpPr>
          <a:xfrm rot="-5400000">
            <a:off x="8133300" y="191200"/>
            <a:ext cx="662400" cy="1359000"/>
            <a:chOff x="840225" y="0"/>
            <a:chExt cx="662400" cy="1359000"/>
          </a:xfrm>
        </p:grpSpPr>
        <p:sp>
          <p:nvSpPr>
            <p:cNvPr id="659" name="Google Shape;659;p51"/>
            <p:cNvSpPr/>
            <p:nvPr/>
          </p:nvSpPr>
          <p:spPr>
            <a:xfrm rot="5400000">
              <a:off x="395125" y="638700"/>
              <a:ext cx="13590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1"/>
            <p:cNvSpPr/>
            <p:nvPr/>
          </p:nvSpPr>
          <p:spPr>
            <a:xfrm rot="5400000">
              <a:off x="588725" y="638700"/>
              <a:ext cx="13590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1"/>
            <p:cNvSpPr/>
            <p:nvPr/>
          </p:nvSpPr>
          <p:spPr>
            <a:xfrm rot="5400000">
              <a:off x="201525" y="638700"/>
              <a:ext cx="13590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1"/>
            <p:cNvSpPr/>
            <p:nvPr/>
          </p:nvSpPr>
          <p:spPr>
            <a:xfrm rot="5400000">
              <a:off x="782325" y="638700"/>
              <a:ext cx="13590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51"/>
          <p:cNvGrpSpPr/>
          <p:nvPr/>
        </p:nvGrpSpPr>
        <p:grpSpPr>
          <a:xfrm>
            <a:off x="-12" y="539500"/>
            <a:ext cx="714384" cy="662400"/>
            <a:chOff x="0" y="539500"/>
            <a:chExt cx="713100" cy="662400"/>
          </a:xfrm>
        </p:grpSpPr>
        <p:sp>
          <p:nvSpPr>
            <p:cNvPr id="664" name="Google Shape;664;p51"/>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1"/>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1"/>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1"/>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Title 2">
            <a:extLst>
              <a:ext uri="{FF2B5EF4-FFF2-40B4-BE49-F238E27FC236}">
                <a16:creationId xmlns:a16="http://schemas.microsoft.com/office/drawing/2014/main" id="{F6F453F0-7449-2681-39DD-6F1C0E0734F3}"/>
              </a:ext>
            </a:extLst>
          </p:cNvPr>
          <p:cNvSpPr txBox="1">
            <a:spLocks/>
          </p:cNvSpPr>
          <p:nvPr/>
        </p:nvSpPr>
        <p:spPr>
          <a:xfrm>
            <a:off x="4039136" y="1032903"/>
            <a:ext cx="3582496" cy="379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8761D"/>
              </a:buClr>
              <a:buSzPts val="3000"/>
              <a:buFont typeface="Kreon"/>
              <a:buNone/>
              <a:defRPr sz="3000" b="1" i="0" u="none" strike="noStrike" cap="none">
                <a:solidFill>
                  <a:srgbClr val="38761D"/>
                </a:solidFill>
                <a:latin typeface="Kreon"/>
                <a:ea typeface="Kreon"/>
                <a:cs typeface="Kreon"/>
                <a:sym typeface="Kreon"/>
              </a:defRPr>
            </a:lvl1pPr>
            <a:lvl2pPr marR="0" lvl="1" algn="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2pPr>
            <a:lvl3pPr marR="0" lvl="2" algn="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3pPr>
            <a:lvl4pPr marR="0" lvl="3" algn="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4pPr>
            <a:lvl5pPr marR="0" lvl="4" algn="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5pPr>
            <a:lvl6pPr marR="0" lvl="5" algn="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6pPr>
            <a:lvl7pPr marR="0" lvl="6" algn="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7pPr>
            <a:lvl8pPr marR="0" lvl="7" algn="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8pPr>
            <a:lvl9pPr marR="0" lvl="8" algn="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9pPr>
          </a:lstStyle>
          <a:p>
            <a:r>
              <a:rPr lang="en-US"/>
              <a:t>INTRODUCTION</a:t>
            </a:r>
          </a:p>
        </p:txBody>
      </p:sp>
      <p:pic>
        <p:nvPicPr>
          <p:cNvPr id="9" name="Picture 8">
            <a:extLst>
              <a:ext uri="{FF2B5EF4-FFF2-40B4-BE49-F238E27FC236}">
                <a16:creationId xmlns:a16="http://schemas.microsoft.com/office/drawing/2014/main" id="{8BF504D9-FB26-F0CA-D4B6-C7C1A6D2A436}"/>
              </a:ext>
            </a:extLst>
          </p:cNvPr>
          <p:cNvPicPr>
            <a:picLocks noChangeAspect="1"/>
          </p:cNvPicPr>
          <p:nvPr/>
        </p:nvPicPr>
        <p:blipFill>
          <a:blip r:embed="rId3"/>
          <a:stretch>
            <a:fillRect/>
          </a:stretch>
        </p:blipFill>
        <p:spPr>
          <a:xfrm>
            <a:off x="111757" y="1313900"/>
            <a:ext cx="3797843" cy="3096500"/>
          </a:xfrm>
          <a:prstGeom prst="rect">
            <a:avLst/>
          </a:prstGeom>
        </p:spPr>
      </p:pic>
      <p:sp>
        <p:nvSpPr>
          <p:cNvPr id="41" name="TextBox 40">
            <a:extLst>
              <a:ext uri="{FF2B5EF4-FFF2-40B4-BE49-F238E27FC236}">
                <a16:creationId xmlns:a16="http://schemas.microsoft.com/office/drawing/2014/main" id="{133B2272-5EB9-7F9B-EF97-A623731C257C}"/>
              </a:ext>
            </a:extLst>
          </p:cNvPr>
          <p:cNvSpPr txBox="1"/>
          <p:nvPr/>
        </p:nvSpPr>
        <p:spPr>
          <a:xfrm>
            <a:off x="4313773" y="1630606"/>
            <a:ext cx="4347827" cy="3108543"/>
          </a:xfrm>
          <a:prstGeom prst="rect">
            <a:avLst/>
          </a:prstGeom>
          <a:noFill/>
        </p:spPr>
        <p:txBody>
          <a:bodyPr wrap="square">
            <a:spAutoFit/>
          </a:bodyPr>
          <a:lstStyle/>
          <a:p>
            <a:pPr rtl="0">
              <a:spcBef>
                <a:spcPts val="0"/>
              </a:spcBef>
              <a:spcAft>
                <a:spcPts val="0"/>
              </a:spcAft>
            </a:pPr>
            <a:r>
              <a:rPr lang="en-US" sz="1400" b="0" i="0" u="none" strike="noStrike">
                <a:solidFill>
                  <a:srgbClr val="000000"/>
                </a:solidFill>
                <a:effectLst/>
                <a:latin typeface="Arial" panose="020B0604020202020204" pitchFamily="34" charset="0"/>
              </a:rPr>
              <a:t>  The name of our group's page brings a sense of joy, humor, and wit to everyone when they visit our page, but the most important thing is still the best quality food and restaurants that we want to introduce to.</a:t>
            </a:r>
            <a:endParaRPr lang="en-US" b="0">
              <a:effectLst/>
            </a:endParaRPr>
          </a:p>
          <a:p>
            <a:pPr rtl="0">
              <a:spcBef>
                <a:spcPts val="0"/>
              </a:spcBef>
              <a:spcAft>
                <a:spcPts val="0"/>
              </a:spcAft>
            </a:pPr>
            <a:r>
              <a:rPr lang="en-US" sz="1400" b="0" i="0" u="none" strike="noStrike">
                <a:solidFill>
                  <a:srgbClr val="000000"/>
                </a:solidFill>
                <a:effectLst/>
                <a:latin typeface="Arial" panose="020B0604020202020204" pitchFamily="34" charset="0"/>
              </a:rPr>
              <a:t>  Looking at the cover photo and profile picture of the page, you can see that: the message of our team wants to talk about a good experience for everyone with delicious, quality food, clean hygiene, cheap but quality. Very good price suitable for students, students and weekend families can eat together after a tiring working week.</a:t>
            </a:r>
            <a:endParaRPr lang="en-US" b="0">
              <a:effectLst/>
            </a:endParaRPr>
          </a:p>
          <a:p>
            <a:br>
              <a:rPr lang="en-US"/>
            </a:b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4"/>
          <p:cNvSpPr txBox="1">
            <a:spLocks noGrp="1"/>
          </p:cNvSpPr>
          <p:nvPr>
            <p:ph type="title"/>
          </p:nvPr>
        </p:nvSpPr>
        <p:spPr>
          <a:xfrm>
            <a:off x="650236" y="1324706"/>
            <a:ext cx="3558600" cy="379500"/>
          </a:xfrm>
          <a:prstGeom prst="rect">
            <a:avLst/>
          </a:prstGeom>
        </p:spPr>
        <p:txBody>
          <a:bodyPr spcFirstLastPara="1" wrap="square" lIns="91425" tIns="91425" rIns="91425" bIns="91425" anchor="ctr" anchorCtr="0">
            <a:noAutofit/>
          </a:bodyPr>
          <a:lstStyle/>
          <a:p>
            <a:br>
              <a:rPr lang="en-US" sz="2400" b="1">
                <a:solidFill>
                  <a:srgbClr val="38761D"/>
                </a:solidFill>
                <a:latin typeface="Kreon" panose="020B0604020202020204" charset="0"/>
              </a:rPr>
            </a:br>
            <a:r>
              <a:rPr lang="en-US" sz="2400" b="1">
                <a:solidFill>
                  <a:srgbClr val="38761D"/>
                </a:solidFill>
                <a:latin typeface="Kreon" panose="020B0604020202020204" charset="0"/>
              </a:rPr>
              <a:t>EXECUTIVE SUMMARY</a:t>
            </a:r>
            <a:endParaRPr/>
          </a:p>
        </p:txBody>
      </p:sp>
      <p:pic>
        <p:nvPicPr>
          <p:cNvPr id="196" name="Google Shape;196;p34" descr="quotes"/>
          <p:cNvPicPr preferRelativeResize="0"/>
          <p:nvPr/>
        </p:nvPicPr>
        <p:blipFill rotWithShape="1">
          <a:blip r:embed="rId3">
            <a:alphaModFix/>
          </a:blip>
          <a:srcRect t="6017" b="6008"/>
          <a:stretch/>
        </p:blipFill>
        <p:spPr>
          <a:xfrm>
            <a:off x="4813000" y="0"/>
            <a:ext cx="4330974" cy="5143500"/>
          </a:xfrm>
          <a:prstGeom prst="rect">
            <a:avLst/>
          </a:prstGeom>
          <a:noFill/>
          <a:ln>
            <a:noFill/>
          </a:ln>
        </p:spPr>
      </p:pic>
      <p:grpSp>
        <p:nvGrpSpPr>
          <p:cNvPr id="197" name="Google Shape;197;p34"/>
          <p:cNvGrpSpPr/>
          <p:nvPr/>
        </p:nvGrpSpPr>
        <p:grpSpPr>
          <a:xfrm rot="-5400000">
            <a:off x="348300" y="191200"/>
            <a:ext cx="662400" cy="1359000"/>
            <a:chOff x="840225" y="0"/>
            <a:chExt cx="662400" cy="1359000"/>
          </a:xfrm>
        </p:grpSpPr>
        <p:sp>
          <p:nvSpPr>
            <p:cNvPr id="198" name="Google Shape;198;p34"/>
            <p:cNvSpPr/>
            <p:nvPr/>
          </p:nvSpPr>
          <p:spPr>
            <a:xfrm rot="5400000">
              <a:off x="395125" y="638700"/>
              <a:ext cx="13590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4"/>
            <p:cNvSpPr/>
            <p:nvPr/>
          </p:nvSpPr>
          <p:spPr>
            <a:xfrm rot="5400000">
              <a:off x="588725" y="638700"/>
              <a:ext cx="13590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4"/>
            <p:cNvSpPr/>
            <p:nvPr/>
          </p:nvSpPr>
          <p:spPr>
            <a:xfrm rot="5400000">
              <a:off x="201525" y="638700"/>
              <a:ext cx="13590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4"/>
            <p:cNvSpPr/>
            <p:nvPr/>
          </p:nvSpPr>
          <p:spPr>
            <a:xfrm rot="5400000">
              <a:off x="782325" y="638700"/>
              <a:ext cx="13590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TextBox 10">
            <a:extLst>
              <a:ext uri="{FF2B5EF4-FFF2-40B4-BE49-F238E27FC236}">
                <a16:creationId xmlns:a16="http://schemas.microsoft.com/office/drawing/2014/main" id="{C90CC3FC-8E98-978C-B2F8-425027340698}"/>
              </a:ext>
            </a:extLst>
          </p:cNvPr>
          <p:cNvSpPr txBox="1"/>
          <p:nvPr/>
        </p:nvSpPr>
        <p:spPr>
          <a:xfrm>
            <a:off x="143536" y="2214212"/>
            <a:ext cx="4572000" cy="2031325"/>
          </a:xfrm>
          <a:prstGeom prst="rect">
            <a:avLst/>
          </a:prstGeom>
          <a:noFill/>
        </p:spPr>
        <p:txBody>
          <a:bodyPr wrap="square">
            <a:spAutoFit/>
          </a:bodyPr>
          <a:lstStyle/>
          <a:p>
            <a:r>
              <a:rPr lang="en-US" sz="1400" b="0" i="0" u="none" strike="noStrike">
                <a:solidFill>
                  <a:srgbClr val="000000"/>
                </a:solidFill>
                <a:effectLst/>
                <a:latin typeface="Arial" panose="020B0604020202020204" pitchFamily="34" charset="0"/>
              </a:rPr>
              <a:t> And our team is coming up with ideas for a culinary project, reviewing delicious restaurants, delicious dishes for everyone to enjoy after tiring days of work and study, no time to prepare food by themselves. eat for yourself or are wondering what to eat, thinking about the reasonable price that you can spend to eat: then you can visit our page for reference, suggestions for everyone About the food, the shops are suitable for the budget but assured of the quality. </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55CB547-226A-64CC-7A42-7AA3C3896D09}"/>
              </a:ext>
            </a:extLst>
          </p:cNvPr>
          <p:cNvSpPr txBox="1"/>
          <p:nvPr/>
        </p:nvSpPr>
        <p:spPr>
          <a:xfrm>
            <a:off x="306294" y="1180711"/>
            <a:ext cx="4572000" cy="2246769"/>
          </a:xfrm>
          <a:prstGeom prst="rect">
            <a:avLst/>
          </a:prstGeom>
          <a:noFill/>
        </p:spPr>
        <p:txBody>
          <a:bodyPr wrap="square">
            <a:spAutoFit/>
          </a:bodyPr>
          <a:lstStyle/>
          <a:p>
            <a:pPr rtl="0">
              <a:spcBef>
                <a:spcPts val="0"/>
              </a:spcBef>
              <a:spcAft>
                <a:spcPts val="0"/>
              </a:spcAft>
            </a:pPr>
            <a:r>
              <a:rPr lang="en-US" sz="1400" b="0" i="0" u="none" strike="noStrike">
                <a:solidFill>
                  <a:srgbClr val="000000"/>
                </a:solidFill>
                <a:effectLst/>
                <a:latin typeface="Arial" panose="020B0604020202020204" pitchFamily="34" charset="0"/>
              </a:rPr>
              <a:t>We will review for everyone in the most honest way, with the most honest feelings and comments so that everyone can be assured of the quality without having to worry about whether this restaurant is good or not?, cheap or not? Quality or not? Please rest assured that the dishes and shops we review will be the prices of students, students, the safest to spread to everyone, the addresses of good quality food with affordable prices will update all. All on the page so that you can refer to it without having to wonder: What to eat today?</a:t>
            </a:r>
            <a:endParaRPr lang="en-US" b="0">
              <a:effectLst/>
            </a:endParaRPr>
          </a:p>
        </p:txBody>
      </p:sp>
      <p:pic>
        <p:nvPicPr>
          <p:cNvPr id="6" name="Picture 5">
            <a:extLst>
              <a:ext uri="{FF2B5EF4-FFF2-40B4-BE49-F238E27FC236}">
                <a16:creationId xmlns:a16="http://schemas.microsoft.com/office/drawing/2014/main" id="{A281EBC1-C3A4-92C1-71FD-08FCE7DEC83D}"/>
              </a:ext>
            </a:extLst>
          </p:cNvPr>
          <p:cNvPicPr>
            <a:picLocks noChangeAspect="1"/>
          </p:cNvPicPr>
          <p:nvPr/>
        </p:nvPicPr>
        <p:blipFill>
          <a:blip r:embed="rId2"/>
          <a:stretch>
            <a:fillRect/>
          </a:stretch>
        </p:blipFill>
        <p:spPr>
          <a:xfrm>
            <a:off x="4878294" y="0"/>
            <a:ext cx="4265706" cy="5143500"/>
          </a:xfrm>
          <a:prstGeom prst="rect">
            <a:avLst/>
          </a:prstGeom>
        </p:spPr>
      </p:pic>
    </p:spTree>
    <p:extLst>
      <p:ext uri="{BB962C8B-B14F-4D97-AF65-F5344CB8AC3E}">
        <p14:creationId xmlns:p14="http://schemas.microsoft.com/office/powerpoint/2010/main" val="3308850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66BFB01-4FBF-D1AA-2D40-2F2316A84AD1}"/>
              </a:ext>
            </a:extLst>
          </p:cNvPr>
          <p:cNvSpPr txBox="1"/>
          <p:nvPr/>
        </p:nvSpPr>
        <p:spPr>
          <a:xfrm>
            <a:off x="5713226" y="1024393"/>
            <a:ext cx="3150781" cy="3539430"/>
          </a:xfrm>
          <a:prstGeom prst="rect">
            <a:avLst/>
          </a:prstGeom>
          <a:noFill/>
        </p:spPr>
        <p:txBody>
          <a:bodyPr wrap="square">
            <a:spAutoFit/>
          </a:bodyPr>
          <a:lstStyle/>
          <a:p>
            <a:pPr rtl="0">
              <a:spcBef>
                <a:spcPts val="0"/>
              </a:spcBef>
              <a:spcAft>
                <a:spcPts val="0"/>
              </a:spcAft>
            </a:pPr>
            <a:r>
              <a:rPr lang="en-US" sz="1400" b="0" i="0" u="none" strike="noStrike">
                <a:solidFill>
                  <a:srgbClr val="000000"/>
                </a:solidFill>
                <a:effectLst/>
                <a:latin typeface="Arial" panose="020B0604020202020204" pitchFamily="34" charset="0"/>
              </a:rPr>
              <a:t>Today, social networks have become an effective tool for supporting communication and promoting products to consumers at a reasonable cost. According to a survey by iPos.vn, 32% of Facebook posts mention the F &amp; B (Food and Beverage Service) brand. Brand postings on social media are food inspiration for 19% of users. Therefore, the  social network Facebook has a huge impact on the dietary decisions of all families. Meanwhile, they look and share articles about real sounds  to relieve stress and find joy. </a:t>
            </a:r>
            <a:endParaRPr lang="en-US" b="0">
              <a:effectLst/>
            </a:endParaRPr>
          </a:p>
        </p:txBody>
      </p:sp>
      <p:pic>
        <p:nvPicPr>
          <p:cNvPr id="6" name="Picture 5">
            <a:extLst>
              <a:ext uri="{FF2B5EF4-FFF2-40B4-BE49-F238E27FC236}">
                <a16:creationId xmlns:a16="http://schemas.microsoft.com/office/drawing/2014/main" id="{D5D0876E-1DB2-7425-C15E-47312F526CD2}"/>
              </a:ext>
            </a:extLst>
          </p:cNvPr>
          <p:cNvPicPr>
            <a:picLocks noChangeAspect="1"/>
          </p:cNvPicPr>
          <p:nvPr/>
        </p:nvPicPr>
        <p:blipFill>
          <a:blip r:embed="rId2"/>
          <a:stretch>
            <a:fillRect/>
          </a:stretch>
        </p:blipFill>
        <p:spPr>
          <a:xfrm>
            <a:off x="216753" y="1210592"/>
            <a:ext cx="2376581" cy="2619807"/>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42A5EC44-9333-801B-0354-CD853E2E094B}"/>
              </a:ext>
            </a:extLst>
          </p:cNvPr>
          <p:cNvPicPr>
            <a:picLocks noChangeAspect="1"/>
          </p:cNvPicPr>
          <p:nvPr/>
        </p:nvPicPr>
        <p:blipFill>
          <a:blip r:embed="rId3"/>
          <a:stretch>
            <a:fillRect/>
          </a:stretch>
        </p:blipFill>
        <p:spPr>
          <a:xfrm>
            <a:off x="2986775" y="1210593"/>
            <a:ext cx="2397810" cy="2670208"/>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TextBox 7">
            <a:extLst>
              <a:ext uri="{FF2B5EF4-FFF2-40B4-BE49-F238E27FC236}">
                <a16:creationId xmlns:a16="http://schemas.microsoft.com/office/drawing/2014/main" id="{D8AC4630-17B0-CEB9-73ED-40FC716CB92E}"/>
              </a:ext>
            </a:extLst>
          </p:cNvPr>
          <p:cNvSpPr txBox="1"/>
          <p:nvPr/>
        </p:nvSpPr>
        <p:spPr>
          <a:xfrm>
            <a:off x="5812466" y="318067"/>
            <a:ext cx="2721935" cy="523220"/>
          </a:xfrm>
          <a:prstGeom prst="rect">
            <a:avLst/>
          </a:prstGeom>
          <a:noFill/>
        </p:spPr>
        <p:txBody>
          <a:bodyPr wrap="square" rtlCol="0">
            <a:spAutoFit/>
          </a:bodyPr>
          <a:lstStyle/>
          <a:p>
            <a:r>
              <a:rPr lang="en-US" sz="2800" b="1">
                <a:solidFill>
                  <a:srgbClr val="38761D"/>
                </a:solidFill>
                <a:latin typeface="Kreon" panose="020B0604020202020204" charset="0"/>
              </a:rPr>
              <a:t>BACKGROUND</a:t>
            </a:r>
          </a:p>
        </p:txBody>
      </p:sp>
    </p:spTree>
    <p:extLst>
      <p:ext uri="{BB962C8B-B14F-4D97-AF65-F5344CB8AC3E}">
        <p14:creationId xmlns:p14="http://schemas.microsoft.com/office/powerpoint/2010/main" val="803461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2C613A2-2066-6986-5809-07A4414C4E18}"/>
              </a:ext>
            </a:extLst>
          </p:cNvPr>
          <p:cNvSpPr txBox="1"/>
          <p:nvPr/>
        </p:nvSpPr>
        <p:spPr>
          <a:xfrm>
            <a:off x="248092" y="109598"/>
            <a:ext cx="8832112" cy="1815882"/>
          </a:xfrm>
          <a:prstGeom prst="rect">
            <a:avLst/>
          </a:prstGeom>
          <a:noFill/>
        </p:spPr>
        <p:txBody>
          <a:bodyPr wrap="square">
            <a:spAutoFit/>
          </a:bodyPr>
          <a:lstStyle/>
          <a:p>
            <a:pPr rtl="0">
              <a:spcBef>
                <a:spcPts val="0"/>
              </a:spcBef>
              <a:spcAft>
                <a:spcPts val="0"/>
              </a:spcAft>
            </a:pPr>
            <a:br>
              <a:rPr lang="en-US" b="0">
                <a:effectLst/>
              </a:rPr>
            </a:br>
            <a:r>
              <a:rPr lang="en-US" sz="1400" b="0" i="0" u="none" strike="noStrike">
                <a:solidFill>
                  <a:srgbClr val="000000"/>
                </a:solidFill>
                <a:effectLst/>
                <a:latin typeface="Arial" panose="020B0604020202020204" pitchFamily="34" charset="0"/>
              </a:rPr>
              <a:t>  Facebook has two popular ad formats. Video created by food bloggers. The numbers show that 79% of customers trust food blogs and bloggers with many followers. Four times more than any other industry. Referrals, praises, or phone calls from this audience have a far greater impact on consumer behavior than advertising alone. The second is that  food review articles that include eye-catching images, POS addresses, and prices for each dish are preferred by many, highly interacting, and easy for consumers to choose.</a:t>
            </a:r>
            <a:endParaRPr lang="en-US" b="0">
              <a:effectLst/>
            </a:endParaRPr>
          </a:p>
          <a:p>
            <a:br>
              <a:rPr lang="en-US"/>
            </a:br>
            <a:endParaRPr lang="en-US"/>
          </a:p>
        </p:txBody>
      </p:sp>
      <p:pic>
        <p:nvPicPr>
          <p:cNvPr id="6" name="Picture 5">
            <a:extLst>
              <a:ext uri="{FF2B5EF4-FFF2-40B4-BE49-F238E27FC236}">
                <a16:creationId xmlns:a16="http://schemas.microsoft.com/office/drawing/2014/main" id="{25D9C1DC-7B8F-C70C-D929-795911841579}"/>
              </a:ext>
            </a:extLst>
          </p:cNvPr>
          <p:cNvPicPr>
            <a:picLocks noChangeAspect="1"/>
          </p:cNvPicPr>
          <p:nvPr/>
        </p:nvPicPr>
        <p:blipFill>
          <a:blip r:embed="rId2"/>
          <a:stretch>
            <a:fillRect/>
          </a:stretch>
        </p:blipFill>
        <p:spPr>
          <a:xfrm>
            <a:off x="2051785" y="1654261"/>
            <a:ext cx="5224725" cy="3127519"/>
          </a:xfrm>
          <a:prstGeom prst="rect">
            <a:avLst/>
          </a:prstGeom>
        </p:spPr>
      </p:pic>
    </p:spTree>
    <p:extLst>
      <p:ext uri="{BB962C8B-B14F-4D97-AF65-F5344CB8AC3E}">
        <p14:creationId xmlns:p14="http://schemas.microsoft.com/office/powerpoint/2010/main" val="62857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E094FA7-7270-C8F9-34DE-9E8E06D15725}"/>
              </a:ext>
            </a:extLst>
          </p:cNvPr>
          <p:cNvSpPr>
            <a:spLocks noGrp="1"/>
          </p:cNvSpPr>
          <p:nvPr>
            <p:ph type="title"/>
          </p:nvPr>
        </p:nvSpPr>
        <p:spPr>
          <a:xfrm>
            <a:off x="3707532" y="226156"/>
            <a:ext cx="3558600" cy="379500"/>
          </a:xfrm>
        </p:spPr>
        <p:txBody>
          <a:bodyPr/>
          <a:lstStyle/>
          <a:p>
            <a:r>
              <a:rPr lang="en-US"/>
              <a:t>PROPOSAL</a:t>
            </a:r>
          </a:p>
        </p:txBody>
      </p:sp>
      <p:sp>
        <p:nvSpPr>
          <p:cNvPr id="4" name="TextBox 3">
            <a:extLst>
              <a:ext uri="{FF2B5EF4-FFF2-40B4-BE49-F238E27FC236}">
                <a16:creationId xmlns:a16="http://schemas.microsoft.com/office/drawing/2014/main" id="{8311BD70-C63F-125C-9D53-ECA54F82864F}"/>
              </a:ext>
            </a:extLst>
          </p:cNvPr>
          <p:cNvSpPr txBox="1"/>
          <p:nvPr/>
        </p:nvSpPr>
        <p:spPr>
          <a:xfrm>
            <a:off x="363600" y="692056"/>
            <a:ext cx="8550000" cy="2564100"/>
          </a:xfrm>
          <a:prstGeom prst="rect">
            <a:avLst/>
          </a:prstGeom>
          <a:noFill/>
        </p:spPr>
        <p:txBody>
          <a:bodyPr wrap="square">
            <a:spAutoFit/>
          </a:bodyPr>
          <a:lstStyle/>
          <a:p>
            <a:pPr marL="0" marR="0">
              <a:lnSpc>
                <a:spcPct val="115000"/>
              </a:lnSpc>
              <a:spcBef>
                <a:spcPts val="0"/>
              </a:spcBef>
              <a:spcAft>
                <a:spcPts val="1000"/>
              </a:spcAft>
            </a:pPr>
            <a:r>
              <a:rPr lang="en-US" sz="1400">
                <a:effectLst/>
                <a:latin typeface="Calibri" panose="020F0502020204030204" pitchFamily="34" charset="0"/>
                <a:ea typeface="Calibri" panose="020F0502020204030204" pitchFamily="34" charset="0"/>
                <a:cs typeface="Calibri" panose="020F0502020204030204" pitchFamily="34" charset="0"/>
              </a:rPr>
              <a:t>Nowadays, food review is no longer a strange thing on the internet, thanks to articles about culinary experiences and reviews, people can find a delicious and luxurious restaurant worth enjoying. People can know unique restaurants with prices ranging from affordable to high-end without necessarily having tried them. People who read the reviewed articles then choose where they want to eat and that's what our site wants to deliver.</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15000"/>
              </a:lnSpc>
              <a:spcBef>
                <a:spcPts val="0"/>
              </a:spcBef>
              <a:spcAft>
                <a:spcPts val="1000"/>
              </a:spcAft>
            </a:pPr>
            <a:r>
              <a:rPr lang="en-US" sz="1400">
                <a:effectLst/>
                <a:latin typeface="Calibri" panose="020F0502020204030204" pitchFamily="34" charset="0"/>
                <a:ea typeface="Calibri" panose="020F0502020204030204" pitchFamily="34" charset="0"/>
                <a:cs typeface="Calibri" panose="020F0502020204030204" pitchFamily="34" charset="0"/>
              </a:rPr>
              <a:t>Specifically, our page gives you the most honest look, it talks about the places of the restaurant, the food is worth you to enjoy, conveys your sense of taste and shares the address. so you can come and enjoy.</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15000"/>
              </a:lnSpc>
              <a:spcBef>
                <a:spcPts val="0"/>
              </a:spcBef>
              <a:spcAft>
                <a:spcPts val="1000"/>
              </a:spcAft>
            </a:pPr>
            <a:r>
              <a:rPr lang="en-US" sz="1400">
                <a:effectLst/>
                <a:latin typeface="Calibri" panose="020F0502020204030204" pitchFamily="34" charset="0"/>
                <a:ea typeface="Calibri" panose="020F0502020204030204" pitchFamily="34" charset="0"/>
                <a:cs typeface="Calibri" panose="020F0502020204030204" pitchFamily="34" charset="0"/>
              </a:rPr>
              <a:t>If you are wondering what to eat and where to eat, you can refer to the review articles from our site. We will give you all information about the dish such as: Name, color, taste, service of the restaurant, dining experience, address of the restaurant and price for your reference and choice. choose</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5" name="Google Shape;578;p48" descr="Numbers">
            <a:extLst>
              <a:ext uri="{FF2B5EF4-FFF2-40B4-BE49-F238E27FC236}">
                <a16:creationId xmlns:a16="http://schemas.microsoft.com/office/drawing/2014/main" id="{E1FF55B2-26EC-82A6-D23E-0FA2FB7E3224}"/>
              </a:ext>
            </a:extLst>
          </p:cNvPr>
          <p:cNvPicPr preferRelativeResize="0"/>
          <p:nvPr/>
        </p:nvPicPr>
        <p:blipFill rotWithShape="1">
          <a:blip r:embed="rId2">
            <a:alphaModFix/>
          </a:blip>
          <a:srcRect/>
          <a:stretch/>
        </p:blipFill>
        <p:spPr>
          <a:xfrm>
            <a:off x="0" y="3342556"/>
            <a:ext cx="9144000" cy="1800944"/>
          </a:xfrm>
          <a:prstGeom prst="rect">
            <a:avLst/>
          </a:prstGeom>
          <a:noFill/>
          <a:ln>
            <a:noFill/>
          </a:ln>
        </p:spPr>
      </p:pic>
    </p:spTree>
    <p:extLst>
      <p:ext uri="{BB962C8B-B14F-4D97-AF65-F5344CB8AC3E}">
        <p14:creationId xmlns:p14="http://schemas.microsoft.com/office/powerpoint/2010/main" val="1023840832"/>
      </p:ext>
    </p:extLst>
  </p:cSld>
  <p:clrMapOvr>
    <a:masterClrMapping/>
  </p:clrMapOvr>
</p:sld>
</file>

<file path=ppt/theme/theme1.xml><?xml version="1.0" encoding="utf-8"?>
<a:theme xmlns:a="http://schemas.openxmlformats.org/drawingml/2006/main" name="Eat a Rainbow by Slidesgo">
  <a:themeElements>
    <a:clrScheme name="Simple Light">
      <a:dk1>
        <a:srgbClr val="38761D"/>
      </a:dk1>
      <a:lt1>
        <a:srgbClr val="FFFFFF"/>
      </a:lt1>
      <a:dk2>
        <a:srgbClr val="38761D"/>
      </a:dk2>
      <a:lt2>
        <a:srgbClr val="434343"/>
      </a:lt2>
      <a:accent1>
        <a:srgbClr val="93C47D"/>
      </a:accent1>
      <a:accent2>
        <a:srgbClr val="FE7F2D"/>
      </a:accent2>
      <a:accent3>
        <a:srgbClr val="EF476F"/>
      </a:accent3>
      <a:accent4>
        <a:srgbClr val="6AA84F"/>
      </a:accent4>
      <a:accent5>
        <a:srgbClr val="0097A7"/>
      </a:accent5>
      <a:accent6>
        <a:srgbClr val="B6D7A8"/>
      </a:accent6>
      <a:hlink>
        <a:srgbClr val="3876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TotalTime>
  <Words>1552</Words>
  <Application>Microsoft Office PowerPoint</Application>
  <PresentationFormat>On-screen Show (16:9)</PresentationFormat>
  <Paragraphs>170</Paragraphs>
  <Slides>18</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Segoe UI Historic</vt:lpstr>
      <vt:lpstr>Amatic SC</vt:lpstr>
      <vt:lpstr>Lato</vt:lpstr>
      <vt:lpstr>Kreon</vt:lpstr>
      <vt:lpstr>Arial</vt:lpstr>
      <vt:lpstr>Calibri</vt:lpstr>
      <vt:lpstr>Eat a Rainbow by Slidesgo</vt:lpstr>
      <vt:lpstr>Review Food</vt:lpstr>
      <vt:lpstr>About DVK</vt:lpstr>
      <vt:lpstr>Table of Content</vt:lpstr>
      <vt:lpstr>PowerPoint Presentation</vt:lpstr>
      <vt:lpstr> EXECUTIVE SUMMARY</vt:lpstr>
      <vt:lpstr>PowerPoint Presentation</vt:lpstr>
      <vt:lpstr>PowerPoint Presentation</vt:lpstr>
      <vt:lpstr>PowerPoint Presentation</vt:lpstr>
      <vt:lpstr>PROPOSAL</vt:lpstr>
      <vt:lpstr>- Our target audience is everyone. - Anywhere and any time. - We want everyone to be able to know good places to eat because now we have a high demand for food, we like to eat well, enjoy, not just eat to live. </vt:lpstr>
      <vt:lpstr> MARKET ANALYSIS</vt:lpstr>
      <vt:lpstr>BENIFIT</vt:lpstr>
      <vt:lpstr>Immediate benefits </vt:lpstr>
      <vt:lpstr>Long term benefits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Review Food</dc:title>
  <dc:creator>Asus</dc:creator>
  <cp:lastModifiedBy>Trần Ngân</cp:lastModifiedBy>
  <cp:revision>5</cp:revision>
  <dcterms:modified xsi:type="dcterms:W3CDTF">2022-06-30T00:46:26Z</dcterms:modified>
</cp:coreProperties>
</file>